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27434-27AF-4477-9D68-A935FD3BBCDD}" v="118" dt="2025-12-09T13:19:47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mya jaiswal" userId="8ea253d9d504ce28" providerId="LiveId" clId="{29CC0647-EA18-45E3-A365-6903A5EBBB60}"/>
    <pc:docChg chg="undo custSel addSld delSld modSld modMainMaster">
      <pc:chgData name="saumya jaiswal" userId="8ea253d9d504ce28" providerId="LiveId" clId="{29CC0647-EA18-45E3-A365-6903A5EBBB60}" dt="2025-12-09T13:24:53.255" v="1466" actId="2696"/>
      <pc:docMkLst>
        <pc:docMk/>
      </pc:docMkLst>
      <pc:sldChg chg="modSp mod">
        <pc:chgData name="saumya jaiswal" userId="8ea253d9d504ce28" providerId="LiveId" clId="{29CC0647-EA18-45E3-A365-6903A5EBBB60}" dt="2025-12-09T11:08:46.219" v="1098" actId="113"/>
        <pc:sldMkLst>
          <pc:docMk/>
          <pc:sldMk cId="0" sldId="256"/>
        </pc:sldMkLst>
        <pc:spChg chg="mod">
          <ac:chgData name="saumya jaiswal" userId="8ea253d9d504ce28" providerId="LiveId" clId="{29CC0647-EA18-45E3-A365-6903A5EBBB60}" dt="2025-12-09T11:08:20.397" v="1095" actId="1392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umya jaiswal" userId="8ea253d9d504ce28" providerId="LiveId" clId="{29CC0647-EA18-45E3-A365-6903A5EBBB60}" dt="2025-12-09T11:08:46.219" v="1098" actId="113"/>
          <ac:spMkLst>
            <pc:docMk/>
            <pc:sldMk cId="0" sldId="256"/>
            <ac:spMk id="5" creationId="{2D44236B-F53A-1A4D-92D9-078FC65E0AB0}"/>
          </ac:spMkLst>
        </pc:spChg>
      </pc:sldChg>
      <pc:sldChg chg="del">
        <pc:chgData name="saumya jaiswal" userId="8ea253d9d504ce28" providerId="LiveId" clId="{29CC0647-EA18-45E3-A365-6903A5EBBB60}" dt="2025-12-09T11:02:56.985" v="962" actId="2696"/>
        <pc:sldMkLst>
          <pc:docMk/>
          <pc:sldMk cId="0" sldId="257"/>
        </pc:sldMkLst>
      </pc:sldChg>
      <pc:sldChg chg="del">
        <pc:chgData name="saumya jaiswal" userId="8ea253d9d504ce28" providerId="LiveId" clId="{29CC0647-EA18-45E3-A365-6903A5EBBB60}" dt="2025-12-09T11:02:36.715" v="956" actId="2696"/>
        <pc:sldMkLst>
          <pc:docMk/>
          <pc:sldMk cId="0" sldId="258"/>
        </pc:sldMkLst>
      </pc:sldChg>
      <pc:sldChg chg="del">
        <pc:chgData name="saumya jaiswal" userId="8ea253d9d504ce28" providerId="LiveId" clId="{29CC0647-EA18-45E3-A365-6903A5EBBB60}" dt="2025-12-09T11:02:40.891" v="957" actId="2696"/>
        <pc:sldMkLst>
          <pc:docMk/>
          <pc:sldMk cId="0" sldId="259"/>
        </pc:sldMkLst>
      </pc:sldChg>
      <pc:sldChg chg="del">
        <pc:chgData name="saumya jaiswal" userId="8ea253d9d504ce28" providerId="LiveId" clId="{29CC0647-EA18-45E3-A365-6903A5EBBB60}" dt="2025-12-09T11:02:44.693" v="958" actId="2696"/>
        <pc:sldMkLst>
          <pc:docMk/>
          <pc:sldMk cId="0" sldId="260"/>
        </pc:sldMkLst>
      </pc:sldChg>
      <pc:sldChg chg="del">
        <pc:chgData name="saumya jaiswal" userId="8ea253d9d504ce28" providerId="LiveId" clId="{29CC0647-EA18-45E3-A365-6903A5EBBB60}" dt="2025-12-09T11:02:47.796" v="959" actId="2696"/>
        <pc:sldMkLst>
          <pc:docMk/>
          <pc:sldMk cId="0" sldId="261"/>
        </pc:sldMkLst>
      </pc:sldChg>
      <pc:sldChg chg="del">
        <pc:chgData name="saumya jaiswal" userId="8ea253d9d504ce28" providerId="LiveId" clId="{29CC0647-EA18-45E3-A365-6903A5EBBB60}" dt="2025-12-09T11:02:50.736" v="960" actId="2696"/>
        <pc:sldMkLst>
          <pc:docMk/>
          <pc:sldMk cId="0" sldId="262"/>
        </pc:sldMkLst>
      </pc:sldChg>
      <pc:sldChg chg="del">
        <pc:chgData name="saumya jaiswal" userId="8ea253d9d504ce28" providerId="LiveId" clId="{29CC0647-EA18-45E3-A365-6903A5EBBB60}" dt="2025-12-09T11:02:53.603" v="961" actId="2696"/>
        <pc:sldMkLst>
          <pc:docMk/>
          <pc:sldMk cId="0" sldId="263"/>
        </pc:sldMkLst>
      </pc:sldChg>
      <pc:sldChg chg="del">
        <pc:chgData name="saumya jaiswal" userId="8ea253d9d504ce28" providerId="LiveId" clId="{29CC0647-EA18-45E3-A365-6903A5EBBB60}" dt="2025-12-09T11:03:01.670" v="963" actId="2696"/>
        <pc:sldMkLst>
          <pc:docMk/>
          <pc:sldMk cId="0" sldId="264"/>
        </pc:sldMkLst>
      </pc:sldChg>
      <pc:sldChg chg="del">
        <pc:chgData name="saumya jaiswal" userId="8ea253d9d504ce28" providerId="LiveId" clId="{29CC0647-EA18-45E3-A365-6903A5EBBB60}" dt="2025-12-09T11:03:04.909" v="964" actId="2696"/>
        <pc:sldMkLst>
          <pc:docMk/>
          <pc:sldMk cId="0" sldId="265"/>
        </pc:sldMkLst>
      </pc:sldChg>
      <pc:sldChg chg="del">
        <pc:chgData name="saumya jaiswal" userId="8ea253d9d504ce28" providerId="LiveId" clId="{29CC0647-EA18-45E3-A365-6903A5EBBB60}" dt="2025-12-09T11:03:08.819" v="965" actId="2696"/>
        <pc:sldMkLst>
          <pc:docMk/>
          <pc:sldMk cId="0" sldId="266"/>
        </pc:sldMkLst>
      </pc:sldChg>
      <pc:sldChg chg="modSp mod">
        <pc:chgData name="saumya jaiswal" userId="8ea253d9d504ce28" providerId="LiveId" clId="{29CC0647-EA18-45E3-A365-6903A5EBBB60}" dt="2025-12-09T11:09:02.523" v="1100" actId="255"/>
        <pc:sldMkLst>
          <pc:docMk/>
          <pc:sldMk cId="3171826224" sldId="267"/>
        </pc:sldMkLst>
        <pc:spChg chg="mod">
          <ac:chgData name="saumya jaiswal" userId="8ea253d9d504ce28" providerId="LiveId" clId="{29CC0647-EA18-45E3-A365-6903A5EBBB60}" dt="2025-12-09T11:09:02.523" v="1100" actId="255"/>
          <ac:spMkLst>
            <pc:docMk/>
            <pc:sldMk cId="3171826224" sldId="267"/>
            <ac:spMk id="2" creationId="{EB4A6349-B161-AB85-7BB6-438D31E834E1}"/>
          </ac:spMkLst>
        </pc:spChg>
        <pc:spChg chg="mod">
          <ac:chgData name="saumya jaiswal" userId="8ea253d9d504ce28" providerId="LiveId" clId="{29CC0647-EA18-45E3-A365-6903A5EBBB60}" dt="2025-12-09T11:05:36.839" v="1085"/>
          <ac:spMkLst>
            <pc:docMk/>
            <pc:sldMk cId="3171826224" sldId="267"/>
            <ac:spMk id="3" creationId="{72232051-08C8-46BD-E708-37C446E96E30}"/>
          </ac:spMkLst>
        </pc:spChg>
      </pc:sldChg>
      <pc:sldChg chg="modSp mod">
        <pc:chgData name="saumya jaiswal" userId="8ea253d9d504ce28" providerId="LiveId" clId="{29CC0647-EA18-45E3-A365-6903A5EBBB60}" dt="2025-12-09T11:09:49.074" v="1105" actId="1038"/>
        <pc:sldMkLst>
          <pc:docMk/>
          <pc:sldMk cId="60314081" sldId="268"/>
        </pc:sldMkLst>
        <pc:spChg chg="mod">
          <ac:chgData name="saumya jaiswal" userId="8ea253d9d504ce28" providerId="LiveId" clId="{29CC0647-EA18-45E3-A365-6903A5EBBB60}" dt="2025-12-09T11:09:24.485" v="1102" actId="113"/>
          <ac:spMkLst>
            <pc:docMk/>
            <pc:sldMk cId="60314081" sldId="268"/>
            <ac:spMk id="2" creationId="{DA204DA4-3932-D7DA-E86C-5D37E6067B3C}"/>
          </ac:spMkLst>
        </pc:spChg>
        <pc:spChg chg="mod">
          <ac:chgData name="saumya jaiswal" userId="8ea253d9d504ce28" providerId="LiveId" clId="{29CC0647-EA18-45E3-A365-6903A5EBBB60}" dt="2025-12-09T11:09:49.074" v="1105" actId="1038"/>
          <ac:spMkLst>
            <pc:docMk/>
            <pc:sldMk cId="60314081" sldId="268"/>
            <ac:spMk id="3" creationId="{FD45FEB5-A067-8ACB-93B0-77033AF435D3}"/>
          </ac:spMkLst>
        </pc:spChg>
      </pc:sldChg>
      <pc:sldChg chg="modSp mod">
        <pc:chgData name="saumya jaiswal" userId="8ea253d9d504ce28" providerId="LiveId" clId="{29CC0647-EA18-45E3-A365-6903A5EBBB60}" dt="2025-12-09T11:10:06.453" v="1109" actId="115"/>
        <pc:sldMkLst>
          <pc:docMk/>
          <pc:sldMk cId="3926355232" sldId="269"/>
        </pc:sldMkLst>
        <pc:spChg chg="mod">
          <ac:chgData name="saumya jaiswal" userId="8ea253d9d504ce28" providerId="LiveId" clId="{29CC0647-EA18-45E3-A365-6903A5EBBB60}" dt="2025-12-09T11:10:06.453" v="1109" actId="115"/>
          <ac:spMkLst>
            <pc:docMk/>
            <pc:sldMk cId="3926355232" sldId="269"/>
            <ac:spMk id="2" creationId="{E0BF0448-6F21-F587-25AD-34679AB2268A}"/>
          </ac:spMkLst>
        </pc:spChg>
      </pc:sldChg>
      <pc:sldChg chg="modSp mod">
        <pc:chgData name="saumya jaiswal" userId="8ea253d9d504ce28" providerId="LiveId" clId="{29CC0647-EA18-45E3-A365-6903A5EBBB60}" dt="2025-12-09T11:10:20.167" v="1111" actId="113"/>
        <pc:sldMkLst>
          <pc:docMk/>
          <pc:sldMk cId="2855281406" sldId="270"/>
        </pc:sldMkLst>
        <pc:spChg chg="mod">
          <ac:chgData name="saumya jaiswal" userId="8ea253d9d504ce28" providerId="LiveId" clId="{29CC0647-EA18-45E3-A365-6903A5EBBB60}" dt="2025-12-09T11:10:20.167" v="1111" actId="113"/>
          <ac:spMkLst>
            <pc:docMk/>
            <pc:sldMk cId="2855281406" sldId="270"/>
            <ac:spMk id="2" creationId="{C2EF0BCE-11DA-4D18-B7E5-996C2586E671}"/>
          </ac:spMkLst>
        </pc:spChg>
      </pc:sldChg>
      <pc:sldChg chg="modSp mod">
        <pc:chgData name="saumya jaiswal" userId="8ea253d9d504ce28" providerId="LiveId" clId="{29CC0647-EA18-45E3-A365-6903A5EBBB60}" dt="2025-12-09T11:05:47.996" v="1090"/>
        <pc:sldMkLst>
          <pc:docMk/>
          <pc:sldMk cId="2656048811" sldId="271"/>
        </pc:sldMkLst>
        <pc:spChg chg="mod">
          <ac:chgData name="saumya jaiswal" userId="8ea253d9d504ce28" providerId="LiveId" clId="{29CC0647-EA18-45E3-A365-6903A5EBBB60}" dt="2025-12-09T11:05:47.996" v="1090"/>
          <ac:spMkLst>
            <pc:docMk/>
            <pc:sldMk cId="2656048811" sldId="271"/>
            <ac:spMk id="2" creationId="{F4051AD7-4ECF-1353-706B-D59B4DA9BF37}"/>
          </ac:spMkLst>
        </pc:spChg>
        <pc:spChg chg="mod">
          <ac:chgData name="saumya jaiswal" userId="8ea253d9d504ce28" providerId="LiveId" clId="{29CC0647-EA18-45E3-A365-6903A5EBBB60}" dt="2025-12-09T11:05:37.511" v="1087"/>
          <ac:spMkLst>
            <pc:docMk/>
            <pc:sldMk cId="2656048811" sldId="271"/>
            <ac:spMk id="3" creationId="{CDB70C8B-4615-876B-129E-218FFFB00C16}"/>
          </ac:spMkLst>
        </pc:spChg>
      </pc:sldChg>
      <pc:sldChg chg="modSp mod">
        <pc:chgData name="saumya jaiswal" userId="8ea253d9d504ce28" providerId="LiveId" clId="{29CC0647-EA18-45E3-A365-6903A5EBBB60}" dt="2025-12-09T11:10:58.880" v="1113" actId="2710"/>
        <pc:sldMkLst>
          <pc:docMk/>
          <pc:sldMk cId="3595750417" sldId="272"/>
        </pc:sldMkLst>
        <pc:spChg chg="mod">
          <ac:chgData name="saumya jaiswal" userId="8ea253d9d504ce28" providerId="LiveId" clId="{29CC0647-EA18-45E3-A365-6903A5EBBB60}" dt="2025-12-09T11:05:47.996" v="1090"/>
          <ac:spMkLst>
            <pc:docMk/>
            <pc:sldMk cId="3595750417" sldId="272"/>
            <ac:spMk id="2" creationId="{87BFF45C-535A-13A0-11E3-0C3A3D14F829}"/>
          </ac:spMkLst>
        </pc:spChg>
        <pc:spChg chg="mod">
          <ac:chgData name="saumya jaiswal" userId="8ea253d9d504ce28" providerId="LiveId" clId="{29CC0647-EA18-45E3-A365-6903A5EBBB60}" dt="2025-12-09T11:10:58.880" v="1113" actId="2710"/>
          <ac:spMkLst>
            <pc:docMk/>
            <pc:sldMk cId="3595750417" sldId="272"/>
            <ac:spMk id="3" creationId="{FA66C4B6-CC4D-A2BE-224A-9F53D45F0F95}"/>
          </ac:spMkLst>
        </pc:spChg>
      </pc:sldChg>
      <pc:sldChg chg="modSp mod">
        <pc:chgData name="saumya jaiswal" userId="8ea253d9d504ce28" providerId="LiveId" clId="{29CC0647-EA18-45E3-A365-6903A5EBBB60}" dt="2025-12-09T11:11:35.936" v="1125" actId="1076"/>
        <pc:sldMkLst>
          <pc:docMk/>
          <pc:sldMk cId="3731719311" sldId="273"/>
        </pc:sldMkLst>
        <pc:spChg chg="mod">
          <ac:chgData name="saumya jaiswal" userId="8ea253d9d504ce28" providerId="LiveId" clId="{29CC0647-EA18-45E3-A365-6903A5EBBB60}" dt="2025-12-09T11:05:47.996" v="1090"/>
          <ac:spMkLst>
            <pc:docMk/>
            <pc:sldMk cId="3731719311" sldId="273"/>
            <ac:spMk id="2" creationId="{CED1004F-15F0-5A4B-B6C4-E4895B98F483}"/>
          </ac:spMkLst>
        </pc:spChg>
        <pc:spChg chg="mod">
          <ac:chgData name="saumya jaiswal" userId="8ea253d9d504ce28" providerId="LiveId" clId="{29CC0647-EA18-45E3-A365-6903A5EBBB60}" dt="2025-12-09T11:11:29.983" v="1124" actId="20577"/>
          <ac:spMkLst>
            <pc:docMk/>
            <pc:sldMk cId="3731719311" sldId="273"/>
            <ac:spMk id="3" creationId="{BCC07EF9-F868-E926-2B9B-EA30F162D43E}"/>
          </ac:spMkLst>
        </pc:spChg>
        <pc:picChg chg="mod">
          <ac:chgData name="saumya jaiswal" userId="8ea253d9d504ce28" providerId="LiveId" clId="{29CC0647-EA18-45E3-A365-6903A5EBBB60}" dt="2025-12-09T11:11:35.936" v="1125" actId="1076"/>
          <ac:picMkLst>
            <pc:docMk/>
            <pc:sldMk cId="3731719311" sldId="273"/>
            <ac:picMk id="5" creationId="{D6F05553-B522-48B1-E255-72DC9A80FEA5}"/>
          </ac:picMkLst>
        </pc:picChg>
      </pc:sldChg>
      <pc:sldChg chg="modSp mod">
        <pc:chgData name="saumya jaiswal" userId="8ea253d9d504ce28" providerId="LiveId" clId="{29CC0647-EA18-45E3-A365-6903A5EBBB60}" dt="2025-12-09T11:12:10.839" v="1128" actId="255"/>
        <pc:sldMkLst>
          <pc:docMk/>
          <pc:sldMk cId="917995627" sldId="274"/>
        </pc:sldMkLst>
        <pc:spChg chg="mod">
          <ac:chgData name="saumya jaiswal" userId="8ea253d9d504ce28" providerId="LiveId" clId="{29CC0647-EA18-45E3-A365-6903A5EBBB60}" dt="2025-12-09T11:12:10.839" v="1128" actId="255"/>
          <ac:spMkLst>
            <pc:docMk/>
            <pc:sldMk cId="917995627" sldId="274"/>
            <ac:spMk id="3" creationId="{838C3053-1EB5-1F1C-5939-BC331ABDD003}"/>
          </ac:spMkLst>
        </pc:spChg>
        <pc:picChg chg="mod">
          <ac:chgData name="saumya jaiswal" userId="8ea253d9d504ce28" providerId="LiveId" clId="{29CC0647-EA18-45E3-A365-6903A5EBBB60}" dt="2025-12-09T11:11:58.561" v="1127" actId="1076"/>
          <ac:picMkLst>
            <pc:docMk/>
            <pc:sldMk cId="917995627" sldId="274"/>
            <ac:picMk id="5" creationId="{B7342257-99B5-9159-00E2-BA3405327D66}"/>
          </ac:picMkLst>
        </pc:picChg>
      </pc:sldChg>
      <pc:sldChg chg="modSp mod">
        <pc:chgData name="saumya jaiswal" userId="8ea253d9d504ce28" providerId="LiveId" clId="{29CC0647-EA18-45E3-A365-6903A5EBBB60}" dt="2025-12-09T11:13:02.993" v="1136" actId="1076"/>
        <pc:sldMkLst>
          <pc:docMk/>
          <pc:sldMk cId="3309604769" sldId="275"/>
        </pc:sldMkLst>
        <pc:spChg chg="mod">
          <ac:chgData name="saumya jaiswal" userId="8ea253d9d504ce28" providerId="LiveId" clId="{29CC0647-EA18-45E3-A365-6903A5EBBB60}" dt="2025-12-09T11:13:02.993" v="1136" actId="1076"/>
          <ac:spMkLst>
            <pc:docMk/>
            <pc:sldMk cId="3309604769" sldId="275"/>
            <ac:spMk id="2" creationId="{38FA80F2-9054-B1D8-7434-71F09D74CEE7}"/>
          </ac:spMkLst>
        </pc:spChg>
        <pc:spChg chg="mod">
          <ac:chgData name="saumya jaiswal" userId="8ea253d9d504ce28" providerId="LiveId" clId="{29CC0647-EA18-45E3-A365-6903A5EBBB60}" dt="2025-12-09T11:12:54.729" v="1135" actId="14100"/>
          <ac:spMkLst>
            <pc:docMk/>
            <pc:sldMk cId="3309604769" sldId="275"/>
            <ac:spMk id="3" creationId="{4A50ACB7-EA0C-E724-906F-A05CA3F2B097}"/>
          </ac:spMkLst>
        </pc:spChg>
        <pc:picChg chg="mod">
          <ac:chgData name="saumya jaiswal" userId="8ea253d9d504ce28" providerId="LiveId" clId="{29CC0647-EA18-45E3-A365-6903A5EBBB60}" dt="2025-12-09T11:12:36.227" v="1131" actId="1076"/>
          <ac:picMkLst>
            <pc:docMk/>
            <pc:sldMk cId="3309604769" sldId="275"/>
            <ac:picMk id="5" creationId="{B1227F34-0709-EA44-4DB5-FC1E61DC6CCF}"/>
          </ac:picMkLst>
        </pc:picChg>
      </pc:sldChg>
      <pc:sldChg chg="modSp mod">
        <pc:chgData name="saumya jaiswal" userId="8ea253d9d504ce28" providerId="LiveId" clId="{29CC0647-EA18-45E3-A365-6903A5EBBB60}" dt="2025-12-09T11:13:37.820" v="1142" actId="1076"/>
        <pc:sldMkLst>
          <pc:docMk/>
          <pc:sldMk cId="3315414199" sldId="276"/>
        </pc:sldMkLst>
        <pc:spChg chg="mod">
          <ac:chgData name="saumya jaiswal" userId="8ea253d9d504ce28" providerId="LiveId" clId="{29CC0647-EA18-45E3-A365-6903A5EBBB60}" dt="2025-12-09T11:13:21.109" v="1139" actId="1076"/>
          <ac:spMkLst>
            <pc:docMk/>
            <pc:sldMk cId="3315414199" sldId="276"/>
            <ac:spMk id="2" creationId="{AAAC5808-615C-DC37-9964-AEACA8277D30}"/>
          </ac:spMkLst>
        </pc:spChg>
        <pc:spChg chg="mod">
          <ac:chgData name="saumya jaiswal" userId="8ea253d9d504ce28" providerId="LiveId" clId="{29CC0647-EA18-45E3-A365-6903A5EBBB60}" dt="2025-12-09T11:13:33.147" v="1141" actId="1076"/>
          <ac:spMkLst>
            <pc:docMk/>
            <pc:sldMk cId="3315414199" sldId="276"/>
            <ac:spMk id="3" creationId="{04C49F35-5EE5-32AC-4759-661D82360DB3}"/>
          </ac:spMkLst>
        </pc:spChg>
        <pc:picChg chg="mod">
          <ac:chgData name="saumya jaiswal" userId="8ea253d9d504ce28" providerId="LiveId" clId="{29CC0647-EA18-45E3-A365-6903A5EBBB60}" dt="2025-12-09T11:13:37.820" v="1142" actId="1076"/>
          <ac:picMkLst>
            <pc:docMk/>
            <pc:sldMk cId="3315414199" sldId="276"/>
            <ac:picMk id="5" creationId="{622667D4-AB47-C87A-9CE8-B5007DEBAC40}"/>
          </ac:picMkLst>
        </pc:picChg>
      </pc:sldChg>
      <pc:sldChg chg="modSp mod">
        <pc:chgData name="saumya jaiswal" userId="8ea253d9d504ce28" providerId="LiveId" clId="{29CC0647-EA18-45E3-A365-6903A5EBBB60}" dt="2025-12-09T11:14:03.586" v="1146" actId="1076"/>
        <pc:sldMkLst>
          <pc:docMk/>
          <pc:sldMk cId="402529846" sldId="277"/>
        </pc:sldMkLst>
        <pc:spChg chg="mod">
          <ac:chgData name="saumya jaiswal" userId="8ea253d9d504ce28" providerId="LiveId" clId="{29CC0647-EA18-45E3-A365-6903A5EBBB60}" dt="2025-12-09T11:13:51.706" v="1144" actId="1076"/>
          <ac:spMkLst>
            <pc:docMk/>
            <pc:sldMk cId="402529846" sldId="277"/>
            <ac:spMk id="2" creationId="{7ABF31A0-BD3B-A393-5899-6E1B5F0927D8}"/>
          </ac:spMkLst>
        </pc:spChg>
        <pc:spChg chg="mod">
          <ac:chgData name="saumya jaiswal" userId="8ea253d9d504ce28" providerId="LiveId" clId="{29CC0647-EA18-45E3-A365-6903A5EBBB60}" dt="2025-12-09T11:13:59.961" v="1145" actId="255"/>
          <ac:spMkLst>
            <pc:docMk/>
            <pc:sldMk cId="402529846" sldId="277"/>
            <ac:spMk id="3" creationId="{F3E939C3-FE8E-497E-B406-078902A1E827}"/>
          </ac:spMkLst>
        </pc:spChg>
        <pc:picChg chg="mod">
          <ac:chgData name="saumya jaiswal" userId="8ea253d9d504ce28" providerId="LiveId" clId="{29CC0647-EA18-45E3-A365-6903A5EBBB60}" dt="2025-12-09T11:14:03.586" v="1146" actId="1076"/>
          <ac:picMkLst>
            <pc:docMk/>
            <pc:sldMk cId="402529846" sldId="277"/>
            <ac:picMk id="5" creationId="{46718A44-F5C6-230F-40F3-39B30A38B1DE}"/>
          </ac:picMkLst>
        </pc:picChg>
      </pc:sldChg>
      <pc:sldChg chg="addSp modSp new mod">
        <pc:chgData name="saumya jaiswal" userId="8ea253d9d504ce28" providerId="LiveId" clId="{29CC0647-EA18-45E3-A365-6903A5EBBB60}" dt="2025-12-09T11:14:35.371" v="1152" actId="1076"/>
        <pc:sldMkLst>
          <pc:docMk/>
          <pc:sldMk cId="3903042744" sldId="278"/>
        </pc:sldMkLst>
        <pc:spChg chg="mod">
          <ac:chgData name="saumya jaiswal" userId="8ea253d9d504ce28" providerId="LiveId" clId="{29CC0647-EA18-45E3-A365-6903A5EBBB60}" dt="2025-12-09T11:14:18.255" v="1148" actId="1076"/>
          <ac:spMkLst>
            <pc:docMk/>
            <pc:sldMk cId="3903042744" sldId="278"/>
            <ac:spMk id="2" creationId="{49286827-60E5-E064-726D-B5F48E6DF728}"/>
          </ac:spMkLst>
        </pc:spChg>
        <pc:spChg chg="mod">
          <ac:chgData name="saumya jaiswal" userId="8ea253d9d504ce28" providerId="LiveId" clId="{29CC0647-EA18-45E3-A365-6903A5EBBB60}" dt="2025-12-09T11:14:32.070" v="1151" actId="255"/>
          <ac:spMkLst>
            <pc:docMk/>
            <pc:sldMk cId="3903042744" sldId="278"/>
            <ac:spMk id="3" creationId="{1B467BA9-81A1-EBA9-2544-561606716AE5}"/>
          </ac:spMkLst>
        </pc:spChg>
        <pc:picChg chg="add mod">
          <ac:chgData name="saumya jaiswal" userId="8ea253d9d504ce28" providerId="LiveId" clId="{29CC0647-EA18-45E3-A365-6903A5EBBB60}" dt="2025-12-09T11:14:35.371" v="1152" actId="1076"/>
          <ac:picMkLst>
            <pc:docMk/>
            <pc:sldMk cId="3903042744" sldId="278"/>
            <ac:picMk id="5" creationId="{86BBBB66-F8E1-BB5D-B4C2-7B07AFCDB7C0}"/>
          </ac:picMkLst>
        </pc:picChg>
      </pc:sldChg>
      <pc:sldChg chg="addSp modSp new mod">
        <pc:chgData name="saumya jaiswal" userId="8ea253d9d504ce28" providerId="LiveId" clId="{29CC0647-EA18-45E3-A365-6903A5EBBB60}" dt="2025-12-09T11:15:11.554" v="1159" actId="1076"/>
        <pc:sldMkLst>
          <pc:docMk/>
          <pc:sldMk cId="4220467791" sldId="279"/>
        </pc:sldMkLst>
        <pc:spChg chg="mod">
          <ac:chgData name="saumya jaiswal" userId="8ea253d9d504ce28" providerId="LiveId" clId="{29CC0647-EA18-45E3-A365-6903A5EBBB60}" dt="2025-12-09T11:14:51.207" v="1154" actId="1076"/>
          <ac:spMkLst>
            <pc:docMk/>
            <pc:sldMk cId="4220467791" sldId="279"/>
            <ac:spMk id="2" creationId="{25EFC4C3-E092-2B4E-2C52-4219D1FB80CC}"/>
          </ac:spMkLst>
        </pc:spChg>
        <pc:spChg chg="mod">
          <ac:chgData name="saumya jaiswal" userId="8ea253d9d504ce28" providerId="LiveId" clId="{29CC0647-EA18-45E3-A365-6903A5EBBB60}" dt="2025-12-09T11:15:09.160" v="1158" actId="14100"/>
          <ac:spMkLst>
            <pc:docMk/>
            <pc:sldMk cId="4220467791" sldId="279"/>
            <ac:spMk id="3" creationId="{7D3540B1-4491-2ADE-FAA3-29A41243FEBD}"/>
          </ac:spMkLst>
        </pc:spChg>
        <pc:picChg chg="add mod">
          <ac:chgData name="saumya jaiswal" userId="8ea253d9d504ce28" providerId="LiveId" clId="{29CC0647-EA18-45E3-A365-6903A5EBBB60}" dt="2025-12-09T11:15:11.554" v="1159" actId="1076"/>
          <ac:picMkLst>
            <pc:docMk/>
            <pc:sldMk cId="4220467791" sldId="279"/>
            <ac:picMk id="5" creationId="{20C19499-4C2A-1E93-5AC7-483BD5C8BAAC}"/>
          </ac:picMkLst>
        </pc:picChg>
      </pc:sldChg>
      <pc:sldChg chg="addSp modSp new mod">
        <pc:chgData name="saumya jaiswal" userId="8ea253d9d504ce28" providerId="LiveId" clId="{29CC0647-EA18-45E3-A365-6903A5EBBB60}" dt="2025-12-09T11:15:38.663" v="1164" actId="1076"/>
        <pc:sldMkLst>
          <pc:docMk/>
          <pc:sldMk cId="1086178258" sldId="280"/>
        </pc:sldMkLst>
        <pc:spChg chg="mod">
          <ac:chgData name="saumya jaiswal" userId="8ea253d9d504ce28" providerId="LiveId" clId="{29CC0647-EA18-45E3-A365-6903A5EBBB60}" dt="2025-12-09T11:15:22.261" v="1161" actId="1076"/>
          <ac:spMkLst>
            <pc:docMk/>
            <pc:sldMk cId="1086178258" sldId="280"/>
            <ac:spMk id="2" creationId="{ABF456FE-6518-A4F1-5223-DFB0B56574C9}"/>
          </ac:spMkLst>
        </pc:spChg>
        <pc:spChg chg="mod">
          <ac:chgData name="saumya jaiswal" userId="8ea253d9d504ce28" providerId="LiveId" clId="{29CC0647-EA18-45E3-A365-6903A5EBBB60}" dt="2025-12-09T11:15:34.585" v="1163" actId="255"/>
          <ac:spMkLst>
            <pc:docMk/>
            <pc:sldMk cId="1086178258" sldId="280"/>
            <ac:spMk id="3" creationId="{2A96E41F-B314-2C95-38BA-CB99339E8BC4}"/>
          </ac:spMkLst>
        </pc:spChg>
        <pc:picChg chg="add mod">
          <ac:chgData name="saumya jaiswal" userId="8ea253d9d504ce28" providerId="LiveId" clId="{29CC0647-EA18-45E3-A365-6903A5EBBB60}" dt="2025-12-09T11:15:38.663" v="1164" actId="1076"/>
          <ac:picMkLst>
            <pc:docMk/>
            <pc:sldMk cId="1086178258" sldId="280"/>
            <ac:picMk id="5" creationId="{C802D999-2AEB-E8A1-A0E0-182D43D76900}"/>
          </ac:picMkLst>
        </pc:picChg>
      </pc:sldChg>
      <pc:sldChg chg="addSp modSp new mod">
        <pc:chgData name="saumya jaiswal" userId="8ea253d9d504ce28" providerId="LiveId" clId="{29CC0647-EA18-45E3-A365-6903A5EBBB60}" dt="2025-12-09T11:16:31.273" v="1173" actId="1076"/>
        <pc:sldMkLst>
          <pc:docMk/>
          <pc:sldMk cId="2903884519" sldId="281"/>
        </pc:sldMkLst>
        <pc:spChg chg="mod">
          <ac:chgData name="saumya jaiswal" userId="8ea253d9d504ce28" providerId="LiveId" clId="{29CC0647-EA18-45E3-A365-6903A5EBBB60}" dt="2025-12-09T11:16:13.553" v="1169" actId="1076"/>
          <ac:spMkLst>
            <pc:docMk/>
            <pc:sldMk cId="2903884519" sldId="281"/>
            <ac:spMk id="2" creationId="{BFBC277A-E183-065F-12BE-0871B62182A4}"/>
          </ac:spMkLst>
        </pc:spChg>
        <pc:spChg chg="mod">
          <ac:chgData name="saumya jaiswal" userId="8ea253d9d504ce28" providerId="LiveId" clId="{29CC0647-EA18-45E3-A365-6903A5EBBB60}" dt="2025-12-09T11:16:26.365" v="1172" actId="14100"/>
          <ac:spMkLst>
            <pc:docMk/>
            <pc:sldMk cId="2903884519" sldId="281"/>
            <ac:spMk id="3" creationId="{1D3D67CD-9E1B-7644-1A2A-47F7B1783B6E}"/>
          </ac:spMkLst>
        </pc:spChg>
        <pc:picChg chg="add mod">
          <ac:chgData name="saumya jaiswal" userId="8ea253d9d504ce28" providerId="LiveId" clId="{29CC0647-EA18-45E3-A365-6903A5EBBB60}" dt="2025-12-09T11:16:31.273" v="1173" actId="1076"/>
          <ac:picMkLst>
            <pc:docMk/>
            <pc:sldMk cId="2903884519" sldId="281"/>
            <ac:picMk id="5" creationId="{1F7CBC4C-BCB3-3604-D5D0-C767ABFEF9CB}"/>
          </ac:picMkLst>
        </pc:picChg>
      </pc:sldChg>
      <pc:sldChg chg="addSp modSp new mod">
        <pc:chgData name="saumya jaiswal" userId="8ea253d9d504ce28" providerId="LiveId" clId="{29CC0647-EA18-45E3-A365-6903A5EBBB60}" dt="2025-12-09T12:04:14.077" v="1409" actId="1076"/>
        <pc:sldMkLst>
          <pc:docMk/>
          <pc:sldMk cId="1597844539" sldId="282"/>
        </pc:sldMkLst>
        <pc:spChg chg="mod">
          <ac:chgData name="saumya jaiswal" userId="8ea253d9d504ce28" providerId="LiveId" clId="{29CC0647-EA18-45E3-A365-6903A5EBBB60}" dt="2025-12-09T11:54:29.552" v="1395" actId="1076"/>
          <ac:spMkLst>
            <pc:docMk/>
            <pc:sldMk cId="1597844539" sldId="282"/>
            <ac:spMk id="2" creationId="{498164AB-DA4E-9211-D021-3441B5B232F7}"/>
          </ac:spMkLst>
        </pc:spChg>
        <pc:spChg chg="mod">
          <ac:chgData name="saumya jaiswal" userId="8ea253d9d504ce28" providerId="LiveId" clId="{29CC0647-EA18-45E3-A365-6903A5EBBB60}" dt="2025-12-09T12:03:25.394" v="1403" actId="20577"/>
          <ac:spMkLst>
            <pc:docMk/>
            <pc:sldMk cId="1597844539" sldId="282"/>
            <ac:spMk id="3" creationId="{F2827AB7-80D1-0860-E922-5E6277AC9BA5}"/>
          </ac:spMkLst>
        </pc:spChg>
        <pc:picChg chg="add mod">
          <ac:chgData name="saumya jaiswal" userId="8ea253d9d504ce28" providerId="LiveId" clId="{29CC0647-EA18-45E3-A365-6903A5EBBB60}" dt="2025-12-09T12:04:14.077" v="1409" actId="1076"/>
          <ac:picMkLst>
            <pc:docMk/>
            <pc:sldMk cId="1597844539" sldId="282"/>
            <ac:picMk id="5" creationId="{85EBA190-DF9A-BABE-E2FA-524B31D754ED}"/>
          </ac:picMkLst>
        </pc:picChg>
      </pc:sldChg>
      <pc:sldChg chg="modSp new del mod">
        <pc:chgData name="saumya jaiswal" userId="8ea253d9d504ce28" providerId="LiveId" clId="{29CC0647-EA18-45E3-A365-6903A5EBBB60}" dt="2025-12-09T13:24:53.255" v="1466" actId="2696"/>
        <pc:sldMkLst>
          <pc:docMk/>
          <pc:sldMk cId="1789962657" sldId="283"/>
        </pc:sldMkLst>
        <pc:spChg chg="mod">
          <ac:chgData name="saumya jaiswal" userId="8ea253d9d504ce28" providerId="LiveId" clId="{29CC0647-EA18-45E3-A365-6903A5EBBB60}" dt="2025-12-09T11:54:19.795" v="1393" actId="1076"/>
          <ac:spMkLst>
            <pc:docMk/>
            <pc:sldMk cId="1789962657" sldId="283"/>
            <ac:spMk id="2" creationId="{42FE0D36-4D6D-5510-81DE-078ED0954C6E}"/>
          </ac:spMkLst>
        </pc:spChg>
        <pc:spChg chg="mod">
          <ac:chgData name="saumya jaiswal" userId="8ea253d9d504ce28" providerId="LiveId" clId="{29CC0647-EA18-45E3-A365-6903A5EBBB60}" dt="2025-12-09T11:54:24.305" v="1394" actId="1076"/>
          <ac:spMkLst>
            <pc:docMk/>
            <pc:sldMk cId="1789962657" sldId="283"/>
            <ac:spMk id="3" creationId="{810C4570-5B06-8CB9-1B7E-371BB75FD7E2}"/>
          </ac:spMkLst>
        </pc:spChg>
      </pc:sldChg>
      <pc:sldChg chg="addSp modSp new mod">
        <pc:chgData name="saumya jaiswal" userId="8ea253d9d504ce28" providerId="LiveId" clId="{29CC0647-EA18-45E3-A365-6903A5EBBB60}" dt="2025-12-09T11:17:18.328" v="1181" actId="14100"/>
        <pc:sldMkLst>
          <pc:docMk/>
          <pc:sldMk cId="672842645" sldId="284"/>
        </pc:sldMkLst>
        <pc:spChg chg="mod">
          <ac:chgData name="saumya jaiswal" userId="8ea253d9d504ce28" providerId="LiveId" clId="{29CC0647-EA18-45E3-A365-6903A5EBBB60}" dt="2025-12-09T11:16:48.042" v="1175" actId="1076"/>
          <ac:spMkLst>
            <pc:docMk/>
            <pc:sldMk cId="672842645" sldId="284"/>
            <ac:spMk id="2" creationId="{3BE26E0E-C8F4-19C0-69C9-EEDED2AC5620}"/>
          </ac:spMkLst>
        </pc:spChg>
        <pc:spChg chg="mod">
          <ac:chgData name="saumya jaiswal" userId="8ea253d9d504ce28" providerId="LiveId" clId="{29CC0647-EA18-45E3-A365-6903A5EBBB60}" dt="2025-12-09T11:17:18.328" v="1181" actId="14100"/>
          <ac:spMkLst>
            <pc:docMk/>
            <pc:sldMk cId="672842645" sldId="284"/>
            <ac:spMk id="3" creationId="{068848DB-60F7-A800-435C-51EC8563DCDD}"/>
          </ac:spMkLst>
        </pc:spChg>
        <pc:picChg chg="add mod">
          <ac:chgData name="saumya jaiswal" userId="8ea253d9d504ce28" providerId="LiveId" clId="{29CC0647-EA18-45E3-A365-6903A5EBBB60}" dt="2025-12-09T11:17:05.723" v="1178" actId="1076"/>
          <ac:picMkLst>
            <pc:docMk/>
            <pc:sldMk cId="672842645" sldId="284"/>
            <ac:picMk id="5" creationId="{7FB68D4C-132A-6310-41F7-2D4053DEAAA8}"/>
          </ac:picMkLst>
        </pc:picChg>
      </pc:sldChg>
      <pc:sldChg chg="addSp modSp new mod">
        <pc:chgData name="saumya jaiswal" userId="8ea253d9d504ce28" providerId="LiveId" clId="{29CC0647-EA18-45E3-A365-6903A5EBBB60}" dt="2025-12-09T11:19:05.173" v="1189" actId="1076"/>
        <pc:sldMkLst>
          <pc:docMk/>
          <pc:sldMk cId="4030544194" sldId="285"/>
        </pc:sldMkLst>
        <pc:spChg chg="mod">
          <ac:chgData name="saumya jaiswal" userId="8ea253d9d504ce28" providerId="LiveId" clId="{29CC0647-EA18-45E3-A365-6903A5EBBB60}" dt="2025-12-09T11:18:51.760" v="1185" actId="1076"/>
          <ac:spMkLst>
            <pc:docMk/>
            <pc:sldMk cId="4030544194" sldId="285"/>
            <ac:spMk id="2" creationId="{2E2E2C08-9CCF-4AA1-3A5A-8C63CB11D1A4}"/>
          </ac:spMkLst>
        </pc:spChg>
        <pc:spChg chg="mod">
          <ac:chgData name="saumya jaiswal" userId="8ea253d9d504ce28" providerId="LiveId" clId="{29CC0647-EA18-45E3-A365-6903A5EBBB60}" dt="2025-12-09T11:18:54.751" v="1186" actId="1076"/>
          <ac:spMkLst>
            <pc:docMk/>
            <pc:sldMk cId="4030544194" sldId="285"/>
            <ac:spMk id="3" creationId="{5D5B487A-2B27-D21B-BF36-40F6EC80D3E2}"/>
          </ac:spMkLst>
        </pc:spChg>
        <pc:picChg chg="add mod">
          <ac:chgData name="saumya jaiswal" userId="8ea253d9d504ce28" providerId="LiveId" clId="{29CC0647-EA18-45E3-A365-6903A5EBBB60}" dt="2025-12-09T11:19:05.173" v="1189" actId="1076"/>
          <ac:picMkLst>
            <pc:docMk/>
            <pc:sldMk cId="4030544194" sldId="285"/>
            <ac:picMk id="5" creationId="{85489FCF-DD7B-3D0A-ACA8-D374C780B91A}"/>
          </ac:picMkLst>
        </pc:picChg>
      </pc:sldChg>
      <pc:sldChg chg="addSp modSp new mod">
        <pc:chgData name="saumya jaiswal" userId="8ea253d9d504ce28" providerId="LiveId" clId="{29CC0647-EA18-45E3-A365-6903A5EBBB60}" dt="2025-12-09T13:16:37.172" v="1422" actId="113"/>
        <pc:sldMkLst>
          <pc:docMk/>
          <pc:sldMk cId="1823615216" sldId="286"/>
        </pc:sldMkLst>
        <pc:spChg chg="mod">
          <ac:chgData name="saumya jaiswal" userId="8ea253d9d504ce28" providerId="LiveId" clId="{29CC0647-EA18-45E3-A365-6903A5EBBB60}" dt="2025-12-09T13:16:37.172" v="1422" actId="113"/>
          <ac:spMkLst>
            <pc:docMk/>
            <pc:sldMk cId="1823615216" sldId="286"/>
            <ac:spMk id="2" creationId="{1B9F88F8-4E94-C130-A6BB-BFFA9EA94A94}"/>
          </ac:spMkLst>
        </pc:spChg>
        <pc:spChg chg="mod">
          <ac:chgData name="saumya jaiswal" userId="8ea253d9d504ce28" providerId="LiveId" clId="{29CC0647-EA18-45E3-A365-6903A5EBBB60}" dt="2025-12-09T13:15:44.785" v="1414" actId="1076"/>
          <ac:spMkLst>
            <pc:docMk/>
            <pc:sldMk cId="1823615216" sldId="286"/>
            <ac:spMk id="3" creationId="{A3DED77F-8ED0-D3FA-1DBA-DCDCE2098E3D}"/>
          </ac:spMkLst>
        </pc:spChg>
        <pc:picChg chg="add mod">
          <ac:chgData name="saumya jaiswal" userId="8ea253d9d504ce28" providerId="LiveId" clId="{29CC0647-EA18-45E3-A365-6903A5EBBB60}" dt="2025-12-09T13:16:24.754" v="1419" actId="1076"/>
          <ac:picMkLst>
            <pc:docMk/>
            <pc:sldMk cId="1823615216" sldId="286"/>
            <ac:picMk id="5" creationId="{D770FAED-9B4B-B21A-B75E-938CAE5373D6}"/>
          </ac:picMkLst>
        </pc:picChg>
      </pc:sldChg>
      <pc:sldChg chg="modSp new mod">
        <pc:chgData name="saumya jaiswal" userId="8ea253d9d504ce28" providerId="LiveId" clId="{29CC0647-EA18-45E3-A365-6903A5EBBB60}" dt="2025-12-09T11:21:33.524" v="1221" actId="20577"/>
        <pc:sldMkLst>
          <pc:docMk/>
          <pc:sldMk cId="712875910" sldId="287"/>
        </pc:sldMkLst>
        <pc:spChg chg="mod">
          <ac:chgData name="saumya jaiswal" userId="8ea253d9d504ce28" providerId="LiveId" clId="{29CC0647-EA18-45E3-A365-6903A5EBBB60}" dt="2025-12-09T11:19:32.382" v="1191" actId="1076"/>
          <ac:spMkLst>
            <pc:docMk/>
            <pc:sldMk cId="712875910" sldId="287"/>
            <ac:spMk id="2" creationId="{58E0596A-A992-E25F-D210-5F6AA2A9C440}"/>
          </ac:spMkLst>
        </pc:spChg>
        <pc:spChg chg="mod">
          <ac:chgData name="saumya jaiswal" userId="8ea253d9d504ce28" providerId="LiveId" clId="{29CC0647-EA18-45E3-A365-6903A5EBBB60}" dt="2025-12-09T11:21:33.524" v="1221" actId="20577"/>
          <ac:spMkLst>
            <pc:docMk/>
            <pc:sldMk cId="712875910" sldId="287"/>
            <ac:spMk id="3" creationId="{21B2E199-DC1A-AA29-CB79-19E489AC4B85}"/>
          </ac:spMkLst>
        </pc:spChg>
      </pc:sldChg>
      <pc:sldChg chg="addSp delSp modSp new mod">
        <pc:chgData name="saumya jaiswal" userId="8ea253d9d504ce28" providerId="LiveId" clId="{29CC0647-EA18-45E3-A365-6903A5EBBB60}" dt="2025-12-09T10:30:14.619" v="402" actId="20577"/>
        <pc:sldMkLst>
          <pc:docMk/>
          <pc:sldMk cId="3982405963" sldId="288"/>
        </pc:sldMkLst>
        <pc:spChg chg="mod">
          <ac:chgData name="saumya jaiswal" userId="8ea253d9d504ce28" providerId="LiveId" clId="{29CC0647-EA18-45E3-A365-6903A5EBBB60}" dt="2025-12-09T10:30:14.619" v="402" actId="20577"/>
          <ac:spMkLst>
            <pc:docMk/>
            <pc:sldMk cId="3982405963" sldId="288"/>
            <ac:spMk id="2" creationId="{EF8A2F94-2BCB-26AB-0ECA-3891AC270264}"/>
          </ac:spMkLst>
        </pc:spChg>
        <pc:spChg chg="del">
          <ac:chgData name="saumya jaiswal" userId="8ea253d9d504ce28" providerId="LiveId" clId="{29CC0647-EA18-45E3-A365-6903A5EBBB60}" dt="2025-12-09T10:29:13.335" v="390" actId="21"/>
          <ac:spMkLst>
            <pc:docMk/>
            <pc:sldMk cId="3982405963" sldId="288"/>
            <ac:spMk id="3" creationId="{DBC97E4E-536A-E306-35FD-7735D815EB19}"/>
          </ac:spMkLst>
        </pc:spChg>
        <pc:picChg chg="add mod">
          <ac:chgData name="saumya jaiswal" userId="8ea253d9d504ce28" providerId="LiveId" clId="{29CC0647-EA18-45E3-A365-6903A5EBBB60}" dt="2025-12-09T10:30:05.811" v="394" actId="14100"/>
          <ac:picMkLst>
            <pc:docMk/>
            <pc:sldMk cId="3982405963" sldId="288"/>
            <ac:picMk id="5" creationId="{1B11FC49-7B84-B893-B7FC-B84A154C0FD6}"/>
          </ac:picMkLst>
        </pc:picChg>
      </pc:sldChg>
      <pc:sldChg chg="addSp modSp new mod">
        <pc:chgData name="saumya jaiswal" userId="8ea253d9d504ce28" providerId="LiveId" clId="{29CC0647-EA18-45E3-A365-6903A5EBBB60}" dt="2025-12-09T11:23:22.098" v="1246" actId="1076"/>
        <pc:sldMkLst>
          <pc:docMk/>
          <pc:sldMk cId="1678901166" sldId="289"/>
        </pc:sldMkLst>
        <pc:spChg chg="mod">
          <ac:chgData name="saumya jaiswal" userId="8ea253d9d504ce28" providerId="LiveId" clId="{29CC0647-EA18-45E3-A365-6903A5EBBB60}" dt="2025-12-09T11:22:52.628" v="1223" actId="113"/>
          <ac:spMkLst>
            <pc:docMk/>
            <pc:sldMk cId="1678901166" sldId="289"/>
            <ac:spMk id="2" creationId="{77A10DBA-66D4-446E-35B4-AC2F932716F8}"/>
          </ac:spMkLst>
        </pc:spChg>
        <pc:spChg chg="mod">
          <ac:chgData name="saumya jaiswal" userId="8ea253d9d504ce28" providerId="LiveId" clId="{29CC0647-EA18-45E3-A365-6903A5EBBB60}" dt="2025-12-09T11:23:10.965" v="1243" actId="20577"/>
          <ac:spMkLst>
            <pc:docMk/>
            <pc:sldMk cId="1678901166" sldId="289"/>
            <ac:spMk id="3" creationId="{AB90E627-2C27-2127-C7D3-93B6DE252A62}"/>
          </ac:spMkLst>
        </pc:spChg>
        <pc:picChg chg="add mod">
          <ac:chgData name="saumya jaiswal" userId="8ea253d9d504ce28" providerId="LiveId" clId="{29CC0647-EA18-45E3-A365-6903A5EBBB60}" dt="2025-12-09T11:23:22.098" v="1246" actId="1076"/>
          <ac:picMkLst>
            <pc:docMk/>
            <pc:sldMk cId="1678901166" sldId="289"/>
            <ac:picMk id="5" creationId="{98126B43-6B99-0F52-B44F-5DC3713AC8C6}"/>
          </ac:picMkLst>
        </pc:picChg>
      </pc:sldChg>
      <pc:sldChg chg="addSp modSp new mod">
        <pc:chgData name="saumya jaiswal" userId="8ea253d9d504ce28" providerId="LiveId" clId="{29CC0647-EA18-45E3-A365-6903A5EBBB60}" dt="2025-12-09T11:24:19.051" v="1259" actId="1076"/>
        <pc:sldMkLst>
          <pc:docMk/>
          <pc:sldMk cId="1710227053" sldId="290"/>
        </pc:sldMkLst>
        <pc:spChg chg="mod">
          <ac:chgData name="saumya jaiswal" userId="8ea253d9d504ce28" providerId="LiveId" clId="{29CC0647-EA18-45E3-A365-6903A5EBBB60}" dt="2025-12-09T11:23:44.013" v="1252" actId="1076"/>
          <ac:spMkLst>
            <pc:docMk/>
            <pc:sldMk cId="1710227053" sldId="290"/>
            <ac:spMk id="2" creationId="{4754A979-411B-86B5-D5B0-17544A1A0B0F}"/>
          </ac:spMkLst>
        </pc:spChg>
        <pc:spChg chg="mod">
          <ac:chgData name="saumya jaiswal" userId="8ea253d9d504ce28" providerId="LiveId" clId="{29CC0647-EA18-45E3-A365-6903A5EBBB60}" dt="2025-12-09T11:24:10.380" v="1256" actId="20577"/>
          <ac:spMkLst>
            <pc:docMk/>
            <pc:sldMk cId="1710227053" sldId="290"/>
            <ac:spMk id="3" creationId="{398AE647-3C94-9087-B232-F2F8A33A1888}"/>
          </ac:spMkLst>
        </pc:spChg>
        <pc:picChg chg="add mod">
          <ac:chgData name="saumya jaiswal" userId="8ea253d9d504ce28" providerId="LiveId" clId="{29CC0647-EA18-45E3-A365-6903A5EBBB60}" dt="2025-12-09T11:24:19.051" v="1259" actId="1076"/>
          <ac:picMkLst>
            <pc:docMk/>
            <pc:sldMk cId="1710227053" sldId="290"/>
            <ac:picMk id="5" creationId="{2A7EBD53-D937-1040-AF33-7A03024C9DAB}"/>
          </ac:picMkLst>
        </pc:picChg>
      </pc:sldChg>
      <pc:sldChg chg="addSp delSp modSp new mod">
        <pc:chgData name="saumya jaiswal" userId="8ea253d9d504ce28" providerId="LiveId" clId="{29CC0647-EA18-45E3-A365-6903A5EBBB60}" dt="2025-12-09T11:25:07.890" v="1270" actId="14100"/>
        <pc:sldMkLst>
          <pc:docMk/>
          <pc:sldMk cId="2064515482" sldId="291"/>
        </pc:sldMkLst>
        <pc:spChg chg="mod">
          <ac:chgData name="saumya jaiswal" userId="8ea253d9d504ce28" providerId="LiveId" clId="{29CC0647-EA18-45E3-A365-6903A5EBBB60}" dt="2025-12-09T11:24:31.429" v="1261" actId="113"/>
          <ac:spMkLst>
            <pc:docMk/>
            <pc:sldMk cId="2064515482" sldId="291"/>
            <ac:spMk id="2" creationId="{0D495ADD-8265-184D-E9B1-604A542EEF9F}"/>
          </ac:spMkLst>
        </pc:spChg>
        <pc:spChg chg="mod">
          <ac:chgData name="saumya jaiswal" userId="8ea253d9d504ce28" providerId="LiveId" clId="{29CC0647-EA18-45E3-A365-6903A5EBBB60}" dt="2025-12-09T11:24:44.859" v="1263" actId="255"/>
          <ac:spMkLst>
            <pc:docMk/>
            <pc:sldMk cId="2064515482" sldId="291"/>
            <ac:spMk id="3" creationId="{B2F6C70E-02FF-AED2-8BEF-0E94684C9448}"/>
          </ac:spMkLst>
        </pc:spChg>
        <pc:picChg chg="add del mod">
          <ac:chgData name="saumya jaiswal" userId="8ea253d9d504ce28" providerId="LiveId" clId="{29CC0647-EA18-45E3-A365-6903A5EBBB60}" dt="2025-12-09T10:38:18.680" v="513" actId="21"/>
          <ac:picMkLst>
            <pc:docMk/>
            <pc:sldMk cId="2064515482" sldId="291"/>
            <ac:picMk id="5" creationId="{55D5B32B-016A-0AB1-4A76-2D1B9A1D04D0}"/>
          </ac:picMkLst>
        </pc:picChg>
        <pc:picChg chg="add mod">
          <ac:chgData name="saumya jaiswal" userId="8ea253d9d504ce28" providerId="LiveId" clId="{29CC0647-EA18-45E3-A365-6903A5EBBB60}" dt="2025-12-09T11:25:07.890" v="1270" actId="14100"/>
          <ac:picMkLst>
            <pc:docMk/>
            <pc:sldMk cId="2064515482" sldId="291"/>
            <ac:picMk id="7" creationId="{CFD38D9E-5E2E-BCCC-C589-DD9DAB38598D}"/>
          </ac:picMkLst>
        </pc:picChg>
        <pc:picChg chg="add mod">
          <ac:chgData name="saumya jaiswal" userId="8ea253d9d504ce28" providerId="LiveId" clId="{29CC0647-EA18-45E3-A365-6903A5EBBB60}" dt="2025-12-09T11:24:53.482" v="1266" actId="1076"/>
          <ac:picMkLst>
            <pc:docMk/>
            <pc:sldMk cId="2064515482" sldId="291"/>
            <ac:picMk id="9" creationId="{98F82360-1BD9-0FDE-C0D7-E89F8EF84B8D}"/>
          </ac:picMkLst>
        </pc:picChg>
      </pc:sldChg>
      <pc:sldChg chg="modSp new mod">
        <pc:chgData name="saumya jaiswal" userId="8ea253d9d504ce28" providerId="LiveId" clId="{29CC0647-EA18-45E3-A365-6903A5EBBB60}" dt="2025-12-09T11:25:42.052" v="1277" actId="1076"/>
        <pc:sldMkLst>
          <pc:docMk/>
          <pc:sldMk cId="684891564" sldId="292"/>
        </pc:sldMkLst>
        <pc:spChg chg="mod">
          <ac:chgData name="saumya jaiswal" userId="8ea253d9d504ce28" providerId="LiveId" clId="{29CC0647-EA18-45E3-A365-6903A5EBBB60}" dt="2025-12-09T11:25:20.519" v="1272" actId="113"/>
          <ac:spMkLst>
            <pc:docMk/>
            <pc:sldMk cId="684891564" sldId="292"/>
            <ac:spMk id="2" creationId="{42E3146A-AF3A-096F-30C7-B446A41B0121}"/>
          </ac:spMkLst>
        </pc:spChg>
        <pc:spChg chg="mod">
          <ac:chgData name="saumya jaiswal" userId="8ea253d9d504ce28" providerId="LiveId" clId="{29CC0647-EA18-45E3-A365-6903A5EBBB60}" dt="2025-12-09T11:25:42.052" v="1277" actId="1076"/>
          <ac:spMkLst>
            <pc:docMk/>
            <pc:sldMk cId="684891564" sldId="292"/>
            <ac:spMk id="3" creationId="{3E3F5DDC-129C-9EBF-7BB2-758E90D666F8}"/>
          </ac:spMkLst>
        </pc:spChg>
      </pc:sldChg>
      <pc:sldChg chg="addSp modSp new mod">
        <pc:chgData name="saumya jaiswal" userId="8ea253d9d504ce28" providerId="LiveId" clId="{29CC0647-EA18-45E3-A365-6903A5EBBB60}" dt="2025-12-09T11:28:44.925" v="1287" actId="1076"/>
        <pc:sldMkLst>
          <pc:docMk/>
          <pc:sldMk cId="3543092363" sldId="293"/>
        </pc:sldMkLst>
        <pc:spChg chg="mod">
          <ac:chgData name="saumya jaiswal" userId="8ea253d9d504ce28" providerId="LiveId" clId="{29CC0647-EA18-45E3-A365-6903A5EBBB60}" dt="2025-12-09T11:25:59.419" v="1282" actId="20577"/>
          <ac:spMkLst>
            <pc:docMk/>
            <pc:sldMk cId="3543092363" sldId="293"/>
            <ac:spMk id="2" creationId="{461BA7EE-D7FB-3468-78AC-70F5795AB480}"/>
          </ac:spMkLst>
        </pc:spChg>
        <pc:spChg chg="mod">
          <ac:chgData name="saumya jaiswal" userId="8ea253d9d504ce28" providerId="LiveId" clId="{29CC0647-EA18-45E3-A365-6903A5EBBB60}" dt="2025-12-09T11:26:09.810" v="1284" actId="255"/>
          <ac:spMkLst>
            <pc:docMk/>
            <pc:sldMk cId="3543092363" sldId="293"/>
            <ac:spMk id="3" creationId="{DAA3E7F1-EA97-19AB-238E-E1DAFECF576C}"/>
          </ac:spMkLst>
        </pc:spChg>
        <pc:picChg chg="add mod">
          <ac:chgData name="saumya jaiswal" userId="8ea253d9d504ce28" providerId="LiveId" clId="{29CC0647-EA18-45E3-A365-6903A5EBBB60}" dt="2025-12-09T11:28:44.925" v="1287" actId="1076"/>
          <ac:picMkLst>
            <pc:docMk/>
            <pc:sldMk cId="3543092363" sldId="293"/>
            <ac:picMk id="5" creationId="{C204DB7F-9630-67C1-88C6-282A0C316659}"/>
          </ac:picMkLst>
        </pc:picChg>
      </pc:sldChg>
      <pc:sldChg chg="addSp modSp new mod">
        <pc:chgData name="saumya jaiswal" userId="8ea253d9d504ce28" providerId="LiveId" clId="{29CC0647-EA18-45E3-A365-6903A5EBBB60}" dt="2025-12-09T11:29:53.775" v="1295" actId="14100"/>
        <pc:sldMkLst>
          <pc:docMk/>
          <pc:sldMk cId="3626484917" sldId="294"/>
        </pc:sldMkLst>
        <pc:spChg chg="mod">
          <ac:chgData name="saumya jaiswal" userId="8ea253d9d504ce28" providerId="LiveId" clId="{29CC0647-EA18-45E3-A365-6903A5EBBB60}" dt="2025-12-09T11:28:57.024" v="1289" actId="113"/>
          <ac:spMkLst>
            <pc:docMk/>
            <pc:sldMk cId="3626484917" sldId="294"/>
            <ac:spMk id="2" creationId="{19010A53-9AD3-2B45-0B4D-27D12498E1E6}"/>
          </ac:spMkLst>
        </pc:spChg>
        <pc:spChg chg="mod">
          <ac:chgData name="saumya jaiswal" userId="8ea253d9d504ce28" providerId="LiveId" clId="{29CC0647-EA18-45E3-A365-6903A5EBBB60}" dt="2025-12-09T11:29:08.404" v="1291" actId="255"/>
          <ac:spMkLst>
            <pc:docMk/>
            <pc:sldMk cId="3626484917" sldId="294"/>
            <ac:spMk id="3" creationId="{8AE27EC5-2268-3993-86FB-A06E22D63138}"/>
          </ac:spMkLst>
        </pc:spChg>
        <pc:picChg chg="add mod">
          <ac:chgData name="saumya jaiswal" userId="8ea253d9d504ce28" providerId="LiveId" clId="{29CC0647-EA18-45E3-A365-6903A5EBBB60}" dt="2025-12-09T11:29:53.775" v="1295" actId="14100"/>
          <ac:picMkLst>
            <pc:docMk/>
            <pc:sldMk cId="3626484917" sldId="294"/>
            <ac:picMk id="5" creationId="{A3D646E2-D84B-DCD4-B26C-CFFAA6A63F70}"/>
          </ac:picMkLst>
        </pc:picChg>
      </pc:sldChg>
      <pc:sldChg chg="addSp modSp new mod">
        <pc:chgData name="saumya jaiswal" userId="8ea253d9d504ce28" providerId="LiveId" clId="{29CC0647-EA18-45E3-A365-6903A5EBBB60}" dt="2025-12-09T11:30:50.123" v="1304" actId="1076"/>
        <pc:sldMkLst>
          <pc:docMk/>
          <pc:sldMk cId="2467859637" sldId="295"/>
        </pc:sldMkLst>
        <pc:spChg chg="mod">
          <ac:chgData name="saumya jaiswal" userId="8ea253d9d504ce28" providerId="LiveId" clId="{29CC0647-EA18-45E3-A365-6903A5EBBB60}" dt="2025-12-09T11:30:09.762" v="1297" actId="113"/>
          <ac:spMkLst>
            <pc:docMk/>
            <pc:sldMk cId="2467859637" sldId="295"/>
            <ac:spMk id="2" creationId="{E4B5F9C5-E9EF-AFF9-045B-CA491C3C7046}"/>
          </ac:spMkLst>
        </pc:spChg>
        <pc:spChg chg="mod">
          <ac:chgData name="saumya jaiswal" userId="8ea253d9d504ce28" providerId="LiveId" clId="{29CC0647-EA18-45E3-A365-6903A5EBBB60}" dt="2025-12-09T11:30:47.495" v="1303" actId="1076"/>
          <ac:spMkLst>
            <pc:docMk/>
            <pc:sldMk cId="2467859637" sldId="295"/>
            <ac:spMk id="3" creationId="{0008999D-B07A-F532-35BE-9C9DE89BC314}"/>
          </ac:spMkLst>
        </pc:spChg>
        <pc:picChg chg="add mod">
          <ac:chgData name="saumya jaiswal" userId="8ea253d9d504ce28" providerId="LiveId" clId="{29CC0647-EA18-45E3-A365-6903A5EBBB60}" dt="2025-12-09T11:30:50.123" v="1304" actId="1076"/>
          <ac:picMkLst>
            <pc:docMk/>
            <pc:sldMk cId="2467859637" sldId="295"/>
            <ac:picMk id="5" creationId="{D2251562-8AA0-B554-C933-A77A0B842A59}"/>
          </ac:picMkLst>
        </pc:picChg>
      </pc:sldChg>
      <pc:sldChg chg="addSp modSp new mod">
        <pc:chgData name="saumya jaiswal" userId="8ea253d9d504ce28" providerId="LiveId" clId="{29CC0647-EA18-45E3-A365-6903A5EBBB60}" dt="2025-12-09T11:31:28.143" v="1309" actId="1076"/>
        <pc:sldMkLst>
          <pc:docMk/>
          <pc:sldMk cId="2068258434" sldId="296"/>
        </pc:sldMkLst>
        <pc:spChg chg="mod">
          <ac:chgData name="saumya jaiswal" userId="8ea253d9d504ce28" providerId="LiveId" clId="{29CC0647-EA18-45E3-A365-6903A5EBBB60}" dt="2025-12-09T11:31:14.593" v="1306" actId="113"/>
          <ac:spMkLst>
            <pc:docMk/>
            <pc:sldMk cId="2068258434" sldId="296"/>
            <ac:spMk id="2" creationId="{8078757E-C640-A8CA-554E-0EF2AAD4EE95}"/>
          </ac:spMkLst>
        </pc:spChg>
        <pc:spChg chg="mod">
          <ac:chgData name="saumya jaiswal" userId="8ea253d9d504ce28" providerId="LiveId" clId="{29CC0647-EA18-45E3-A365-6903A5EBBB60}" dt="2025-12-09T11:31:25.602" v="1308" actId="255"/>
          <ac:spMkLst>
            <pc:docMk/>
            <pc:sldMk cId="2068258434" sldId="296"/>
            <ac:spMk id="3" creationId="{563B7242-FC18-59F6-E458-ED4BD0DBC2C1}"/>
          </ac:spMkLst>
        </pc:spChg>
        <pc:picChg chg="add mod">
          <ac:chgData name="saumya jaiswal" userId="8ea253d9d504ce28" providerId="LiveId" clId="{29CC0647-EA18-45E3-A365-6903A5EBBB60}" dt="2025-12-09T11:31:28.143" v="1309" actId="1076"/>
          <ac:picMkLst>
            <pc:docMk/>
            <pc:sldMk cId="2068258434" sldId="296"/>
            <ac:picMk id="5" creationId="{4CE96711-3454-7DA0-B6E3-3DC59847E24F}"/>
          </ac:picMkLst>
        </pc:picChg>
      </pc:sldChg>
      <pc:sldChg chg="addSp modSp new mod">
        <pc:chgData name="saumya jaiswal" userId="8ea253d9d504ce28" providerId="LiveId" clId="{29CC0647-EA18-45E3-A365-6903A5EBBB60}" dt="2025-12-09T11:32:43.961" v="1335" actId="14100"/>
        <pc:sldMkLst>
          <pc:docMk/>
          <pc:sldMk cId="3440977480" sldId="297"/>
        </pc:sldMkLst>
        <pc:spChg chg="mod">
          <ac:chgData name="saumya jaiswal" userId="8ea253d9d504ce28" providerId="LiveId" clId="{29CC0647-EA18-45E3-A365-6903A5EBBB60}" dt="2025-12-09T11:32:03.941" v="1318" actId="113"/>
          <ac:spMkLst>
            <pc:docMk/>
            <pc:sldMk cId="3440977480" sldId="297"/>
            <ac:spMk id="2" creationId="{C2D6A51A-8396-7FAE-364E-D28ECE93D92C}"/>
          </ac:spMkLst>
        </pc:spChg>
        <pc:spChg chg="mod">
          <ac:chgData name="saumya jaiswal" userId="8ea253d9d504ce28" providerId="LiveId" clId="{29CC0647-EA18-45E3-A365-6903A5EBBB60}" dt="2025-12-09T11:32:35.522" v="1334" actId="20577"/>
          <ac:spMkLst>
            <pc:docMk/>
            <pc:sldMk cId="3440977480" sldId="297"/>
            <ac:spMk id="3" creationId="{E8FB6051-24B0-E3E5-E278-54158A30F404}"/>
          </ac:spMkLst>
        </pc:spChg>
        <pc:picChg chg="add mod">
          <ac:chgData name="saumya jaiswal" userId="8ea253d9d504ce28" providerId="LiveId" clId="{29CC0647-EA18-45E3-A365-6903A5EBBB60}" dt="2025-12-09T11:32:43.961" v="1335" actId="14100"/>
          <ac:picMkLst>
            <pc:docMk/>
            <pc:sldMk cId="3440977480" sldId="297"/>
            <ac:picMk id="5" creationId="{7DD9A1B0-1C50-632B-EFE8-9867BDB04204}"/>
          </ac:picMkLst>
        </pc:picChg>
      </pc:sldChg>
      <pc:sldChg chg="addSp modSp new mod">
        <pc:chgData name="saumya jaiswal" userId="8ea253d9d504ce28" providerId="LiveId" clId="{29CC0647-EA18-45E3-A365-6903A5EBBB60}" dt="2025-12-09T11:33:39.464" v="1343" actId="1076"/>
        <pc:sldMkLst>
          <pc:docMk/>
          <pc:sldMk cId="3430068790" sldId="298"/>
        </pc:sldMkLst>
        <pc:spChg chg="mod">
          <ac:chgData name="saumya jaiswal" userId="8ea253d9d504ce28" providerId="LiveId" clId="{29CC0647-EA18-45E3-A365-6903A5EBBB60}" dt="2025-12-09T11:33:06.093" v="1337" actId="1076"/>
          <ac:spMkLst>
            <pc:docMk/>
            <pc:sldMk cId="3430068790" sldId="298"/>
            <ac:spMk id="2" creationId="{FBBE58F9-600B-C796-C90A-A008397F9CA1}"/>
          </ac:spMkLst>
        </pc:spChg>
        <pc:spChg chg="mod">
          <ac:chgData name="saumya jaiswal" userId="8ea253d9d504ce28" providerId="LiveId" clId="{29CC0647-EA18-45E3-A365-6903A5EBBB60}" dt="2025-12-09T11:33:25.478" v="1340" actId="255"/>
          <ac:spMkLst>
            <pc:docMk/>
            <pc:sldMk cId="3430068790" sldId="298"/>
            <ac:spMk id="3" creationId="{0CE0058E-96C6-6FA6-32D2-3194C6F47E45}"/>
          </ac:spMkLst>
        </pc:spChg>
        <pc:picChg chg="add mod">
          <ac:chgData name="saumya jaiswal" userId="8ea253d9d504ce28" providerId="LiveId" clId="{29CC0647-EA18-45E3-A365-6903A5EBBB60}" dt="2025-12-09T11:33:39.464" v="1343" actId="1076"/>
          <ac:picMkLst>
            <pc:docMk/>
            <pc:sldMk cId="3430068790" sldId="298"/>
            <ac:picMk id="5" creationId="{F1640AE8-4B2A-99F1-A44F-687C97EE59EE}"/>
          </ac:picMkLst>
        </pc:picChg>
      </pc:sldChg>
      <pc:sldChg chg="addSp modSp new mod">
        <pc:chgData name="saumya jaiswal" userId="8ea253d9d504ce28" providerId="LiveId" clId="{29CC0647-EA18-45E3-A365-6903A5EBBB60}" dt="2025-12-09T11:34:32.830" v="1370" actId="1076"/>
        <pc:sldMkLst>
          <pc:docMk/>
          <pc:sldMk cId="3035437014" sldId="299"/>
        </pc:sldMkLst>
        <pc:spChg chg="mod">
          <ac:chgData name="saumya jaiswal" userId="8ea253d9d504ce28" providerId="LiveId" clId="{29CC0647-EA18-45E3-A365-6903A5EBBB60}" dt="2025-12-09T11:33:53.458" v="1345" actId="1076"/>
          <ac:spMkLst>
            <pc:docMk/>
            <pc:sldMk cId="3035437014" sldId="299"/>
            <ac:spMk id="2" creationId="{3034E7C3-E310-BE6A-A757-32FB03EAD1CA}"/>
          </ac:spMkLst>
        </pc:spChg>
        <pc:spChg chg="mod">
          <ac:chgData name="saumya jaiswal" userId="8ea253d9d504ce28" providerId="LiveId" clId="{29CC0647-EA18-45E3-A365-6903A5EBBB60}" dt="2025-12-09T11:34:25.033" v="1369" actId="20577"/>
          <ac:spMkLst>
            <pc:docMk/>
            <pc:sldMk cId="3035437014" sldId="299"/>
            <ac:spMk id="3" creationId="{B0F57B42-7A02-399E-D04D-67B297AF0EC5}"/>
          </ac:spMkLst>
        </pc:spChg>
        <pc:picChg chg="add mod">
          <ac:chgData name="saumya jaiswal" userId="8ea253d9d504ce28" providerId="LiveId" clId="{29CC0647-EA18-45E3-A365-6903A5EBBB60}" dt="2025-12-09T11:34:32.830" v="1370" actId="1076"/>
          <ac:picMkLst>
            <pc:docMk/>
            <pc:sldMk cId="3035437014" sldId="299"/>
            <ac:picMk id="5" creationId="{1E6F7406-9BF8-7BEE-1188-8472ACDBFB67}"/>
          </ac:picMkLst>
        </pc:picChg>
      </pc:sldChg>
      <pc:sldChg chg="addSp modSp new mod">
        <pc:chgData name="saumya jaiswal" userId="8ea253d9d504ce28" providerId="LiveId" clId="{29CC0647-EA18-45E3-A365-6903A5EBBB60}" dt="2025-12-09T11:35:32.491" v="1390" actId="1076"/>
        <pc:sldMkLst>
          <pc:docMk/>
          <pc:sldMk cId="1752354987" sldId="300"/>
        </pc:sldMkLst>
        <pc:spChg chg="mod">
          <ac:chgData name="saumya jaiswal" userId="8ea253d9d504ce28" providerId="LiveId" clId="{29CC0647-EA18-45E3-A365-6903A5EBBB60}" dt="2025-12-09T11:35:00.491" v="1372" actId="1076"/>
          <ac:spMkLst>
            <pc:docMk/>
            <pc:sldMk cId="1752354987" sldId="300"/>
            <ac:spMk id="2" creationId="{6DC25390-54AB-1E80-EB8D-3BF5ADED2EC1}"/>
          </ac:spMkLst>
        </pc:spChg>
        <pc:spChg chg="mod">
          <ac:chgData name="saumya jaiswal" userId="8ea253d9d504ce28" providerId="LiveId" clId="{29CC0647-EA18-45E3-A365-6903A5EBBB60}" dt="2025-12-09T11:35:24.815" v="1387" actId="20577"/>
          <ac:spMkLst>
            <pc:docMk/>
            <pc:sldMk cId="1752354987" sldId="300"/>
            <ac:spMk id="3" creationId="{909E183E-5DEB-B902-7BB2-6CBDAD3BCD7A}"/>
          </ac:spMkLst>
        </pc:spChg>
        <pc:picChg chg="add mod">
          <ac:chgData name="saumya jaiswal" userId="8ea253d9d504ce28" providerId="LiveId" clId="{29CC0647-EA18-45E3-A365-6903A5EBBB60}" dt="2025-12-09T11:35:32.491" v="1390" actId="1076"/>
          <ac:picMkLst>
            <pc:docMk/>
            <pc:sldMk cId="1752354987" sldId="300"/>
            <ac:picMk id="5" creationId="{70CC593A-586E-F800-D6BF-6A4775980808}"/>
          </ac:picMkLst>
        </pc:picChg>
      </pc:sldChg>
      <pc:sldChg chg="modSp new mod">
        <pc:chgData name="saumya jaiswal" userId="8ea253d9d504ce28" providerId="LiveId" clId="{29CC0647-EA18-45E3-A365-6903A5EBBB60}" dt="2025-12-09T13:23:47.940" v="1465" actId="20577"/>
        <pc:sldMkLst>
          <pc:docMk/>
          <pc:sldMk cId="2229475209" sldId="301"/>
        </pc:sldMkLst>
        <pc:spChg chg="mod">
          <ac:chgData name="saumya jaiswal" userId="8ea253d9d504ce28" providerId="LiveId" clId="{29CC0647-EA18-45E3-A365-6903A5EBBB60}" dt="2025-12-09T13:18:58.083" v="1427"/>
          <ac:spMkLst>
            <pc:docMk/>
            <pc:sldMk cId="2229475209" sldId="301"/>
            <ac:spMk id="2" creationId="{63C77878-FB15-7C7A-2FC8-88BC48198156}"/>
          </ac:spMkLst>
        </pc:spChg>
        <pc:spChg chg="mod">
          <ac:chgData name="saumya jaiswal" userId="8ea253d9d504ce28" providerId="LiveId" clId="{29CC0647-EA18-45E3-A365-6903A5EBBB60}" dt="2025-12-09T13:23:47.940" v="1465" actId="20577"/>
          <ac:spMkLst>
            <pc:docMk/>
            <pc:sldMk cId="2229475209" sldId="301"/>
            <ac:spMk id="3" creationId="{01BF6D02-51D8-F515-D22C-53EDE88A5AA8}"/>
          </ac:spMkLst>
        </pc:spChg>
      </pc:sldChg>
      <pc:sldChg chg="modSp new mod">
        <pc:chgData name="saumya jaiswal" userId="8ea253d9d504ce28" providerId="LiveId" clId="{29CC0647-EA18-45E3-A365-6903A5EBBB60}" dt="2025-12-09T13:21:01.187" v="1442" actId="255"/>
        <pc:sldMkLst>
          <pc:docMk/>
          <pc:sldMk cId="3838138091" sldId="302"/>
        </pc:sldMkLst>
        <pc:spChg chg="mod">
          <ac:chgData name="saumya jaiswal" userId="8ea253d9d504ce28" providerId="LiveId" clId="{29CC0647-EA18-45E3-A365-6903A5EBBB60}" dt="2025-12-09T13:21:01.187" v="1442" actId="255"/>
          <ac:spMkLst>
            <pc:docMk/>
            <pc:sldMk cId="3838138091" sldId="302"/>
            <ac:spMk id="2" creationId="{5AEB6AE0-B7C5-CB10-3AE6-F29B898A0125}"/>
          </ac:spMkLst>
        </pc:spChg>
        <pc:spChg chg="mod">
          <ac:chgData name="saumya jaiswal" userId="8ea253d9d504ce28" providerId="LiveId" clId="{29CC0647-EA18-45E3-A365-6903A5EBBB60}" dt="2025-12-09T13:20:23.476" v="1438" actId="1076"/>
          <ac:spMkLst>
            <pc:docMk/>
            <pc:sldMk cId="3838138091" sldId="302"/>
            <ac:spMk id="3" creationId="{7CAA0570-A308-E599-EEA4-B94B54101D8F}"/>
          </ac:spMkLst>
        </pc:spChg>
      </pc:sldChg>
      <pc:sldMasterChg chg="setBg">
        <pc:chgData name="saumya jaiswal" userId="8ea253d9d504ce28" providerId="LiveId" clId="{29CC0647-EA18-45E3-A365-6903A5EBBB60}" dt="2025-12-09T11:07:13.756" v="1092"/>
        <pc:sldMasterMkLst>
          <pc:docMk/>
          <pc:sldMasterMk cId="1014904743" sldId="2147483672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3E5E-62DE-CF77-5299-226A76ACB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ACC0F-7423-56BA-2DEA-370246A2F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F074-5DA1-A177-4A44-802896ED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32F2-A5F3-53C9-A1FE-CCCE61FE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1A22B-9E6F-D079-AFB6-70788AEA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D584-DC64-F322-A138-DB1C196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D2693-D2C6-1425-E2ED-E1F3A531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5458C-5433-84E1-64C1-3E62917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C02C-E8A8-D91B-0C33-63A9A316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319C-0CD3-4400-B68A-A107D6AE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4BECB-F177-244A-1FBF-00E006CC5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D7E7B-6378-888D-1076-862307B3C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89D1-9D2A-5B3F-6D6C-888A1764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B0B8-C26E-5A61-9F94-2D2E6B92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15CC2-67F3-C085-33B7-B1E1CA5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8E0F-4FCC-25F8-6C84-9D8D5ED1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E148-68E9-6409-E920-C3996D72C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7F3EC-BDA7-6414-D0D6-D6C5145C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9427F-CE8D-8E75-523D-62DCC222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7FED-AF27-610F-6A9C-7703994D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C3AF-7ADC-1ADE-1A14-33CBB553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0C1A8-BB40-58E4-F161-607FB72AD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72BAD-9DCB-DF70-8FFB-A53F2EF3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13A1-D887-9293-53B1-AC27659E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DC897-E8CE-EAFD-B019-1BDF23DA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2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EA61-8593-4BBB-5F4E-2EB9A59E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50C5-E8C5-5330-C6D3-6847CB5A3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1D87-DC8B-328F-D81E-AF8EBBBD7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B785F-FFB4-03B4-4DAF-A02EF9B6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7BC33-BEC7-E7D1-A17F-EF81267E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DDBDA-8010-8FBF-3887-97D0E111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3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440A-C3CC-80C4-F0C3-3456E88F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525E8-2886-5227-4751-9388E90F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91633-D8F7-7972-BC97-1DD51802F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50790-549D-2A74-3022-9F5BA3E6C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29390-B720-2C80-739A-38634FF9D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843EF-8661-EB69-BCF5-69F93F42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CF9B9-3966-D9DF-9456-ADF081BF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F741-B07C-9216-7F81-6B9D9015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9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486F-1DA2-80AE-ED1D-AD61C3BE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904C8-39A2-11E2-CCC8-7F855299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FE7C1-30C6-1533-7C86-2573B197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FF985-817C-31F1-274F-7187222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4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D3930-5A75-C0F8-3200-3F58F155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3B304-4140-818B-6CC8-513067F2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96D04-C566-EBD8-BC27-ABAD4E50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6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B464-7A72-4BCA-7AF7-D03B1726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0EF42-7041-9C59-68CB-CCDF55CFF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B0D36-52A3-5389-B37F-C00B1FD20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02935-D8D8-EC80-B808-E86E9428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6BA48-E660-91D5-0326-31D52E10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E1BA2-1225-ED7B-6E24-9F6EA574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4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FE1-FF3E-8FBC-A03D-7D62BCC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8EF50-4168-7EC5-7371-573A8A764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EBD38-A8B5-D388-6319-281D3A610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51B8E-7A04-2F30-A172-BB9A2632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5103F-05D8-B092-32C0-17106BC3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1E170-1A1A-0E74-6693-2F3F9A23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0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12AB4-70D3-E7F9-8F98-B61AFD3A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22A28-86B1-9216-B0D9-51E2FB61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34972-084C-03C5-8AC1-8313E8F5F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4F54E-2929-7CD9-D403-F60E13048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9F7BE-647F-BAD9-F7BA-15E377F24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4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39280"/>
            <a:ext cx="8125691" cy="1470025"/>
          </a:xfrm>
        </p:spPr>
        <p:txBody>
          <a:bodyPr/>
          <a:lstStyle/>
          <a:p>
            <a:r>
              <a:rPr b="1" dirty="0"/>
              <a:t>FedEx Logistics Optimization Using SQL Analytics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4236B-F53A-1A4D-92D9-078FC65E0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644" y="1946276"/>
            <a:ext cx="6463147" cy="2856952"/>
          </a:xfrm>
        </p:spPr>
        <p:txBody>
          <a:bodyPr>
            <a:normAutofit/>
          </a:bodyPr>
          <a:lstStyle/>
          <a:p>
            <a:r>
              <a:rPr lang="en-US" b="1" dirty="0"/>
              <a:t>Shipment Delay Analysis • Route Optimization • Warehouse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sz="2800" b="1" dirty="0"/>
              <a:t>Saumya Jaiswal from 01 September batch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80F2-9054-B1D8-7434-71F09D74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78" y="287118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2: Delivery Delay Analysis (10 Marks)--       </a:t>
            </a:r>
            <a:br>
              <a:rPr lang="en-US" sz="2000" b="1" dirty="0"/>
            </a:br>
            <a:r>
              <a:rPr lang="en-US" sz="2000" b="1" dirty="0"/>
              <a:t>2. Find the Top 10 delayed routes based on average delay hours.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ACB7-EA0C-E724-906F-A05CA3F2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66" y="1552355"/>
            <a:ext cx="8975833" cy="4624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	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route_id</a:t>
            </a:r>
            <a:r>
              <a:rPr lang="en-US" sz="1600" dirty="0"/>
              <a:t>, AVG(</a:t>
            </a:r>
            <a:r>
              <a:rPr lang="en-US" sz="1600" dirty="0" err="1"/>
              <a:t>delay_in_hours</a:t>
            </a:r>
            <a:r>
              <a:rPr lang="en-US" sz="1600" dirty="0"/>
              <a:t>) AS </a:t>
            </a:r>
            <a:r>
              <a:rPr lang="en-US" sz="1600" dirty="0" err="1"/>
              <a:t>average_delay_hours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route_id</a:t>
            </a:r>
            <a:r>
              <a:rPr lang="en-US" sz="1600" dirty="0"/>
              <a:t> ORDER BY  </a:t>
            </a:r>
            <a:r>
              <a:rPr lang="en-US" sz="1600" dirty="0" err="1"/>
              <a:t>average_delay_hours</a:t>
            </a:r>
            <a:r>
              <a:rPr lang="en-US" sz="1600" dirty="0"/>
              <a:t> DESC LIMIT 10;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27F34-0709-EA44-4DB5-FC1E61DC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6" y="2713368"/>
            <a:ext cx="8975834" cy="34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5808-615C-DC37-9964-AEACA827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0" y="20221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2: Delivery Delay Analysis (10 Marks)--       </a:t>
            </a:r>
            <a:br>
              <a:rPr lang="en-US" sz="2000" b="1" dirty="0"/>
            </a:br>
            <a:r>
              <a:rPr lang="en-US" sz="2000" b="1" dirty="0"/>
              <a:t>3. Use SQL window functions to rank shipments by delay within each </a:t>
            </a:r>
            <a:r>
              <a:rPr lang="en-US" sz="2000" b="1" dirty="0" err="1"/>
              <a:t>Warehouse_ID</a:t>
            </a:r>
            <a:r>
              <a:rPr lang="en-US" sz="2000" b="1" dirty="0"/>
              <a:t>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9F35-5EE5-32AC-4759-661D8236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08" y="152777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shipment_id,warehouse_id,delay_hours</a:t>
            </a:r>
            <a:r>
              <a:rPr lang="en-US" sz="1600" dirty="0"/>
              <a:t>,                    </a:t>
            </a:r>
          </a:p>
          <a:p>
            <a:pPr marL="0" indent="0">
              <a:buNone/>
            </a:pPr>
            <a:r>
              <a:rPr lang="en-US" sz="1600" dirty="0"/>
              <a:t>RANK() OVER ( PARTITION BY </a:t>
            </a:r>
            <a:r>
              <a:rPr lang="en-US" sz="1600" dirty="0" err="1"/>
              <a:t>warehouse_id</a:t>
            </a:r>
            <a:r>
              <a:rPr lang="en-US" sz="1600" dirty="0"/>
              <a:t>  ORDER BY </a:t>
            </a:r>
            <a:r>
              <a:rPr lang="en-US" sz="1600" dirty="0" err="1"/>
              <a:t>delay_hours</a:t>
            </a:r>
            <a:r>
              <a:rPr lang="en-US" sz="1600" dirty="0"/>
              <a:t> DESC ) AS </a:t>
            </a:r>
            <a:r>
              <a:rPr lang="en-US" sz="1600" dirty="0" err="1"/>
              <a:t>delay_rank</a:t>
            </a:r>
            <a:r>
              <a:rPr lang="en-US" sz="1600" dirty="0"/>
              <a:t>  FROM </a:t>
            </a:r>
            <a:r>
              <a:rPr lang="en-US" sz="1600" dirty="0" err="1"/>
              <a:t>shipmentdata</a:t>
            </a:r>
            <a:r>
              <a:rPr lang="en-US" sz="1600" dirty="0"/>
              <a:t>  ORDER BY </a:t>
            </a:r>
            <a:r>
              <a:rPr lang="en-US" sz="1600" dirty="0" err="1"/>
              <a:t>warehouse_id</a:t>
            </a:r>
            <a:r>
              <a:rPr lang="en-US" sz="1600" dirty="0"/>
              <a:t>, </a:t>
            </a:r>
            <a:r>
              <a:rPr lang="en-US" sz="1600" dirty="0" err="1"/>
              <a:t>delay_rank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667D4-AB47-C87A-9CE8-B5007DEB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4" y="2558684"/>
            <a:ext cx="8747528" cy="34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31A0-BD3B-A393-5899-6E1B5F09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98" y="20303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2: Delivery Delay Analysis (10 Marks)--       </a:t>
            </a:r>
            <a:br>
              <a:rPr lang="en-US" sz="2000" b="1" dirty="0"/>
            </a:br>
            <a:r>
              <a:rPr lang="en-US" sz="2000" b="1" dirty="0"/>
              <a:t>4. Identify the average delay per </a:t>
            </a:r>
            <a:r>
              <a:rPr lang="en-US" sz="2000" b="1" dirty="0" err="1"/>
              <a:t>Delivery_Type</a:t>
            </a:r>
            <a:r>
              <a:rPr lang="en-US" sz="2000" b="1" dirty="0"/>
              <a:t> (Express / Standard) to compare service-level efficiency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39C3-FE8E-497E-B406-078902A1E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42" y="1478782"/>
            <a:ext cx="8378716" cy="5014091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select * from </a:t>
            </a:r>
            <a:r>
              <a:rPr lang="en-IN" sz="1600" dirty="0" err="1"/>
              <a:t>orderdata</a:t>
            </a:r>
            <a:r>
              <a:rPr lang="en-IN" sz="1600" dirty="0"/>
              <a:t>;						 </a:t>
            </a:r>
          </a:p>
          <a:p>
            <a:pPr marL="0" indent="0">
              <a:buNone/>
            </a:pPr>
            <a:r>
              <a:rPr lang="en-IN" sz="1600" dirty="0"/>
              <a:t>SELECT </a:t>
            </a:r>
            <a:r>
              <a:rPr lang="en-IN" sz="1600" dirty="0" err="1"/>
              <a:t>o.delivery_type</a:t>
            </a:r>
            <a:r>
              <a:rPr lang="en-IN" sz="1600" dirty="0"/>
              <a:t>, AVG(</a:t>
            </a:r>
            <a:r>
              <a:rPr lang="en-IN" sz="1600" dirty="0" err="1"/>
              <a:t>s.delay_in_hours</a:t>
            </a:r>
            <a:r>
              <a:rPr lang="en-IN" sz="1600" dirty="0"/>
              <a:t>) AS </a:t>
            </a:r>
            <a:r>
              <a:rPr lang="en-IN" sz="1600" dirty="0" err="1"/>
              <a:t>average_delay_hours</a:t>
            </a:r>
            <a:r>
              <a:rPr lang="en-IN" sz="1600" dirty="0"/>
              <a:t> FROM </a:t>
            </a:r>
            <a:r>
              <a:rPr lang="en-IN" sz="1600" dirty="0" err="1"/>
              <a:t>orderdata</a:t>
            </a:r>
            <a:r>
              <a:rPr lang="en-IN" sz="1600" dirty="0"/>
              <a:t> o inner join </a:t>
            </a:r>
            <a:r>
              <a:rPr lang="en-IN" sz="1600" dirty="0" err="1"/>
              <a:t>shipmentdata</a:t>
            </a:r>
            <a:r>
              <a:rPr lang="en-IN" sz="1600" dirty="0"/>
              <a:t> s 	 on </a:t>
            </a:r>
            <a:r>
              <a:rPr lang="en-IN" sz="1600" dirty="0" err="1"/>
              <a:t>o.route_id</a:t>
            </a:r>
            <a:r>
              <a:rPr lang="en-IN" sz="1600" dirty="0"/>
              <a:t> = </a:t>
            </a:r>
            <a:r>
              <a:rPr lang="en-IN" sz="1600" dirty="0" err="1"/>
              <a:t>s.route_id</a:t>
            </a:r>
            <a:r>
              <a:rPr lang="en-IN" sz="1600" dirty="0"/>
              <a:t> GROUP BY </a:t>
            </a:r>
            <a:r>
              <a:rPr lang="en-IN" sz="1600" dirty="0" err="1"/>
              <a:t>delivery_type</a:t>
            </a:r>
            <a:r>
              <a:rPr lang="en-IN" sz="1600" dirty="0"/>
              <a:t> ORDER BY </a:t>
            </a:r>
            <a:r>
              <a:rPr lang="en-IN" sz="1600" dirty="0" err="1"/>
              <a:t>average_delay_hours</a:t>
            </a:r>
            <a:r>
              <a:rPr lang="en-IN" sz="1600" dirty="0"/>
              <a:t> </a:t>
            </a:r>
            <a:r>
              <a:rPr lang="en-IN" sz="1600" dirty="0" err="1"/>
              <a:t>desc</a:t>
            </a:r>
            <a:r>
              <a:rPr lang="en-IN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18A44-F5C6-230F-40F3-39B30A38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8" y="2714297"/>
            <a:ext cx="837871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6827-60E5-E064-726D-B5F48E6D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98" y="207471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Task3:Route Optimization Insights (20 Marks)</a:t>
            </a:r>
            <a:br>
              <a:rPr lang="en-US" sz="2000" b="1" dirty="0"/>
            </a:br>
            <a:r>
              <a:rPr lang="en-US" sz="2000" b="1" dirty="0"/>
              <a:t>1. Average transit time (in hours) across all shipments.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7BA9-81A1-EBA9-2544-561606716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98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select * from </a:t>
            </a:r>
            <a:r>
              <a:rPr lang="en-IN" sz="1600" dirty="0" err="1"/>
              <a:t>routedata</a:t>
            </a:r>
            <a:r>
              <a:rPr lang="en-IN" sz="1600" dirty="0"/>
              <a:t>;					</a:t>
            </a:r>
          </a:p>
          <a:p>
            <a:pPr marL="0" indent="0">
              <a:buNone/>
            </a:pPr>
            <a:r>
              <a:rPr lang="en-IN" sz="1600" dirty="0"/>
              <a:t>select * from </a:t>
            </a:r>
            <a:r>
              <a:rPr lang="en-IN" sz="1600" dirty="0" err="1"/>
              <a:t>shipmentdata</a:t>
            </a:r>
            <a:r>
              <a:rPr lang="en-IN" sz="1600" dirty="0"/>
              <a:t>;					</a:t>
            </a:r>
          </a:p>
          <a:p>
            <a:pPr marL="0" indent="0">
              <a:buNone/>
            </a:pPr>
            <a:r>
              <a:rPr lang="en-IN" sz="1600" dirty="0"/>
              <a:t>SELECT </a:t>
            </a:r>
            <a:r>
              <a:rPr lang="en-IN" sz="1600" dirty="0" err="1"/>
              <a:t>s.shipment_id,r.avg_transit_time_hours</a:t>
            </a:r>
            <a:r>
              <a:rPr lang="en-IN" sz="1600" dirty="0"/>
              <a:t> FROM </a:t>
            </a:r>
            <a:r>
              <a:rPr lang="en-IN" sz="1600" dirty="0" err="1"/>
              <a:t>shipmentdata</a:t>
            </a:r>
            <a:r>
              <a:rPr lang="en-IN" sz="1600" dirty="0"/>
              <a:t> s inner join </a:t>
            </a:r>
            <a:r>
              <a:rPr lang="en-IN" sz="1600" dirty="0" err="1"/>
              <a:t>routedata</a:t>
            </a:r>
            <a:r>
              <a:rPr lang="en-IN" sz="1600" dirty="0"/>
              <a:t> r on </a:t>
            </a:r>
            <a:r>
              <a:rPr lang="en-IN" sz="1600" dirty="0" err="1"/>
              <a:t>s.route_id</a:t>
            </a:r>
            <a:r>
              <a:rPr lang="en-IN" sz="1600" dirty="0"/>
              <a:t> = </a:t>
            </a:r>
            <a:r>
              <a:rPr lang="en-IN" sz="1600" dirty="0" err="1"/>
              <a:t>r.route_id</a:t>
            </a:r>
            <a:r>
              <a:rPr lang="en-IN" sz="16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BBB66-F8E1-BB5D-B4C2-7B07AFCD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538"/>
            <a:ext cx="9144000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C4C3-E092-2B4E-2C52-4219D1FB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88" y="184151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Task3:Route Optimization Insights (20 Marks)</a:t>
            </a:r>
            <a:br>
              <a:rPr lang="en-US" sz="2000" b="1" dirty="0"/>
            </a:br>
            <a:r>
              <a:rPr lang="en-US" sz="2000" b="1" dirty="0"/>
              <a:t>2. Average delay (in hours) per route.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540B1-4491-2ADE-FAA3-29A41243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7666"/>
            <a:ext cx="9259614" cy="537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				  </a:t>
            </a:r>
          </a:p>
          <a:p>
            <a:pPr marL="0" indent="0">
              <a:buNone/>
            </a:pPr>
            <a:r>
              <a:rPr lang="en-US" sz="1600" dirty="0"/>
              <a:t>select distinct(count(</a:t>
            </a:r>
            <a:r>
              <a:rPr lang="en-US" sz="1600" dirty="0" err="1"/>
              <a:t>route_id</a:t>
            </a:r>
            <a:r>
              <a:rPr lang="en-US" sz="1600" dirty="0"/>
              <a:t>)) from </a:t>
            </a:r>
            <a:r>
              <a:rPr lang="en-US" sz="1600" dirty="0" err="1"/>
              <a:t>shipmentdata</a:t>
            </a:r>
            <a:r>
              <a:rPr lang="en-US" sz="1600" dirty="0"/>
              <a:t>;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route_id</a:t>
            </a:r>
            <a:r>
              <a:rPr lang="en-US" sz="1600" dirty="0"/>
              <a:t>, avg(</a:t>
            </a:r>
            <a:r>
              <a:rPr lang="en-US" sz="1600" dirty="0" err="1"/>
              <a:t>delay_in_hours</a:t>
            </a:r>
            <a:r>
              <a:rPr lang="en-US" sz="1600" dirty="0"/>
              <a:t>) as </a:t>
            </a:r>
            <a:r>
              <a:rPr lang="en-US" sz="1600" dirty="0" err="1"/>
              <a:t>avg_delay_hr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route_id</a:t>
            </a:r>
            <a:r>
              <a:rPr lang="en-US" sz="1600" dirty="0"/>
              <a:t> order by </a:t>
            </a:r>
            <a:r>
              <a:rPr lang="en-US" sz="1600" dirty="0" err="1"/>
              <a:t>avg_delay_hr</a:t>
            </a:r>
            <a:r>
              <a:rPr lang="en-US" sz="1600" dirty="0"/>
              <a:t> desc 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9499-4C2A-1E93-5AC7-483BD5C8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125"/>
            <a:ext cx="9144000" cy="30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6FE-6518-A4F1-5223-DFB0B565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98" y="184151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Task3:Route Optimization Insights (20 Marks)</a:t>
            </a:r>
            <a:br>
              <a:rPr lang="en-US" sz="2000" b="1" dirty="0"/>
            </a:br>
            <a:r>
              <a:rPr lang="en-US" sz="2000" b="1" dirty="0"/>
              <a:t>3. Distance-to-time efficiency ratio = </a:t>
            </a:r>
            <a:r>
              <a:rPr lang="en-US" sz="2000" b="1" dirty="0" err="1"/>
              <a:t>Distance_KM</a:t>
            </a:r>
            <a:r>
              <a:rPr lang="en-US" sz="2000" b="1" dirty="0"/>
              <a:t> / </a:t>
            </a:r>
            <a:r>
              <a:rPr lang="en-US" sz="2000" b="1" dirty="0" err="1"/>
              <a:t>Avg_Transit_Time_Hours</a:t>
            </a:r>
            <a:r>
              <a:rPr lang="en-US" sz="2000" b="1" dirty="0"/>
              <a:t>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E41F-B314-2C95-38BA-CB99339E8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98" y="142623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routedata</a:t>
            </a:r>
            <a:r>
              <a:rPr lang="en-US" sz="1600" dirty="0"/>
              <a:t>;				 </a:t>
            </a:r>
          </a:p>
          <a:p>
            <a:pPr marL="0" indent="0">
              <a:buNone/>
            </a:pPr>
            <a:r>
              <a:rPr lang="en-US" sz="1600" dirty="0"/>
              <a:t>alter table </a:t>
            </a:r>
            <a:r>
              <a:rPr lang="en-US" sz="1600" dirty="0" err="1"/>
              <a:t>routedata</a:t>
            </a:r>
            <a:r>
              <a:rPr lang="en-US" sz="1600" dirty="0"/>
              <a:t> add column </a:t>
            </a:r>
            <a:r>
              <a:rPr lang="en-US" sz="1600" dirty="0" err="1"/>
              <a:t>d_to_t_efficiency_ration</a:t>
            </a:r>
            <a:r>
              <a:rPr lang="en-US" sz="1600" dirty="0"/>
              <a:t> int;	</a:t>
            </a:r>
          </a:p>
          <a:p>
            <a:pPr marL="0" indent="0">
              <a:buNone/>
            </a:pPr>
            <a:r>
              <a:rPr lang="en-US" sz="1600" dirty="0"/>
              <a:t>update </a:t>
            </a:r>
            <a:r>
              <a:rPr lang="en-US" sz="1600" dirty="0" err="1"/>
              <a:t>routedata</a:t>
            </a:r>
            <a:r>
              <a:rPr lang="en-US" sz="1600" dirty="0"/>
              <a:t> set </a:t>
            </a:r>
            <a:r>
              <a:rPr lang="en-US" sz="1600" dirty="0" err="1"/>
              <a:t>d_to_t_efficiency_ration</a:t>
            </a:r>
            <a:r>
              <a:rPr lang="en-US" sz="1600" dirty="0"/>
              <a:t> = </a:t>
            </a:r>
            <a:r>
              <a:rPr lang="en-US" sz="1600" dirty="0" err="1"/>
              <a:t>Distance_KM</a:t>
            </a:r>
            <a:r>
              <a:rPr lang="en-US" sz="1600" dirty="0"/>
              <a:t> / </a:t>
            </a:r>
            <a:r>
              <a:rPr lang="en-US" sz="1600" dirty="0" err="1"/>
              <a:t>Avg_Transit_Time_Hours</a:t>
            </a:r>
            <a:r>
              <a:rPr lang="en-US" sz="1600" dirty="0"/>
              <a:t>;                 </a:t>
            </a:r>
          </a:p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routedata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2D999-2AEB-E8A1-A0E0-182D43D7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2863"/>
            <a:ext cx="9144000" cy="28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277A-E183-065F-12BE-0871B621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6" y="180484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Task3:Route Optimization Insights (20 Marks)</a:t>
            </a:r>
            <a:br>
              <a:rPr lang="en-US" sz="2000" b="1" dirty="0"/>
            </a:br>
            <a:r>
              <a:rPr lang="en-US" sz="2000" b="1" dirty="0"/>
              <a:t>4. Identify 3 routes with the worst efficiency ratio (lowest distance-to-time).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67CD-9E1B-7644-1A2A-47F7B178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52658"/>
            <a:ext cx="9331214" cy="4534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route_id,d_to_t_efficiency_ration</a:t>
            </a:r>
            <a:r>
              <a:rPr lang="en-US" sz="1600" dirty="0"/>
              <a:t> from </a:t>
            </a:r>
            <a:r>
              <a:rPr lang="en-US" sz="1600" dirty="0" err="1"/>
              <a:t>routedata</a:t>
            </a:r>
            <a:r>
              <a:rPr lang="en-US" sz="1600" dirty="0"/>
              <a:t> order by </a:t>
            </a:r>
            <a:r>
              <a:rPr lang="en-US" sz="1600" dirty="0" err="1"/>
              <a:t>d_to_t_efficiency_ration</a:t>
            </a:r>
            <a:r>
              <a:rPr lang="en-US" sz="1600" dirty="0"/>
              <a:t> limit 3;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CBC4C-BCB3-3604-D5D0-C767ABFE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9262"/>
            <a:ext cx="9144000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8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64AB-DA4E-9211-D021-3441B5B2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68" y="3930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Task3:Route Optimization Insights (20 Marks)</a:t>
            </a:r>
            <a:br>
              <a:rPr lang="en-US" sz="2000" b="1" dirty="0"/>
            </a:br>
            <a:r>
              <a:rPr lang="en-US" sz="2000" b="1" dirty="0"/>
              <a:t>5. Find routes with &gt;20% of shipments delayed beyond expected transit time.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7AB7-80D1-0860-E922-5E6277AC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70" y="1364868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/>
              <a:t>select * from </a:t>
            </a:r>
            <a:r>
              <a:rPr lang="en-US" sz="1600" dirty="0" err="1"/>
              <a:t>routedata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s.Route_ID,COUNT</a:t>
            </a:r>
            <a:r>
              <a:rPr lang="en-US" sz="1600" dirty="0"/>
              <a:t>(*) AS </a:t>
            </a:r>
            <a:r>
              <a:rPr lang="en-US" sz="1600" dirty="0" err="1"/>
              <a:t>total_shipments,SUM</a:t>
            </a:r>
            <a:r>
              <a:rPr lang="en-US" sz="1600" dirty="0"/>
              <a:t>(CASE WHEN </a:t>
            </a:r>
            <a:r>
              <a:rPr lang="en-US" sz="1600" dirty="0" err="1"/>
              <a:t>s.Delay_Hours</a:t>
            </a:r>
            <a:r>
              <a:rPr lang="en-US" sz="1600" dirty="0"/>
              <a:t> &gt; </a:t>
            </a:r>
            <a:r>
              <a:rPr lang="en-US" sz="1600" dirty="0" err="1"/>
              <a:t>r.avg_transit_time_hours</a:t>
            </a:r>
            <a:r>
              <a:rPr lang="en-US" sz="1600" dirty="0"/>
              <a:t> THEN 1 ELSE 0 END) AS </a:t>
            </a:r>
            <a:r>
              <a:rPr lang="en-US" sz="1600" dirty="0" err="1"/>
              <a:t>delayed_shipments,ROUND</a:t>
            </a:r>
            <a:r>
              <a:rPr lang="en-US" sz="1600" dirty="0"/>
              <a:t>((SUM(CASE WHEN </a:t>
            </a:r>
            <a:r>
              <a:rPr lang="en-US" sz="1600" dirty="0" err="1"/>
              <a:t>s.Delay_Hours</a:t>
            </a:r>
            <a:r>
              <a:rPr lang="en-US" sz="1600" dirty="0"/>
              <a:t> &gt; </a:t>
            </a:r>
            <a:r>
              <a:rPr lang="en-US" sz="1600" dirty="0" err="1"/>
              <a:t>r.avg_transit_time_hours</a:t>
            </a:r>
            <a:r>
              <a:rPr lang="en-US" sz="1600" dirty="0"/>
              <a:t> THEN 1 ELSE 0 END)/ COUNT(*)) * 100, 2) AS </a:t>
            </a:r>
            <a:r>
              <a:rPr lang="en-US" sz="1600" dirty="0" err="1"/>
              <a:t>delayed_percentageFROM</a:t>
            </a:r>
            <a:r>
              <a:rPr lang="en-US" sz="1600" dirty="0"/>
              <a:t> </a:t>
            </a:r>
            <a:r>
              <a:rPr lang="en-US" sz="1600" dirty="0" err="1"/>
              <a:t>shipmentdata</a:t>
            </a:r>
            <a:r>
              <a:rPr lang="en-US" sz="1600" dirty="0"/>
              <a:t> </a:t>
            </a:r>
            <a:r>
              <a:rPr lang="en-US" sz="1600" dirty="0" err="1"/>
              <a:t>sJOIN</a:t>
            </a:r>
            <a:r>
              <a:rPr lang="en-US" sz="1600" dirty="0"/>
              <a:t> </a:t>
            </a:r>
            <a:r>
              <a:rPr lang="en-US" sz="1600" dirty="0" err="1"/>
              <a:t>routedata</a:t>
            </a:r>
            <a:r>
              <a:rPr lang="en-US" sz="1600" dirty="0"/>
              <a:t> r ON </a:t>
            </a:r>
            <a:r>
              <a:rPr lang="en-US" sz="1600" dirty="0" err="1"/>
              <a:t>s.Route_ID</a:t>
            </a:r>
            <a:r>
              <a:rPr lang="en-US" sz="1600" dirty="0"/>
              <a:t> = </a:t>
            </a:r>
            <a:r>
              <a:rPr lang="en-US" sz="1600" dirty="0" err="1"/>
              <a:t>r.Route_IDGROUP</a:t>
            </a:r>
            <a:r>
              <a:rPr lang="en-US" sz="1600" dirty="0"/>
              <a:t> BY </a:t>
            </a:r>
            <a:r>
              <a:rPr lang="en-US" sz="1600" dirty="0" err="1"/>
              <a:t>s.Route_IDHAVING</a:t>
            </a:r>
            <a:r>
              <a:rPr lang="en-US" sz="1600" dirty="0"/>
              <a:t> (SUM(CASE WHEN </a:t>
            </a:r>
            <a:r>
              <a:rPr lang="en-US" sz="1600" dirty="0" err="1"/>
              <a:t>s.Delay_Hours</a:t>
            </a:r>
            <a:r>
              <a:rPr lang="en-US" sz="1600" dirty="0"/>
              <a:t> &gt; </a:t>
            </a:r>
            <a:r>
              <a:rPr lang="en-US" sz="1600" dirty="0" err="1"/>
              <a:t>r.avg_transit_time_hours</a:t>
            </a:r>
            <a:r>
              <a:rPr lang="en-US" sz="1600" dirty="0"/>
              <a:t> THEN 1 ELSE 0 END)/ COUNT(*)) &gt; 0.20  ORDER BY </a:t>
            </a:r>
            <a:r>
              <a:rPr lang="en-US" sz="1600" dirty="0" err="1"/>
              <a:t>delayed_percentage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BA190-DF9A-BABE-E2FA-524B31D7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0" y="3429000"/>
            <a:ext cx="8135008" cy="26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6E0E-C8F4-19C0-69C9-EEDED2AC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1689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Task4: Warehouse Performance (10 Marks)</a:t>
            </a:r>
            <a:br>
              <a:rPr lang="en-US" sz="2000" b="1" dirty="0"/>
            </a:br>
            <a:r>
              <a:rPr lang="en-US" sz="2000" b="1" dirty="0"/>
              <a:t>1. Find the top 3 warehouses with the highest average delay in shipments dispatched.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48DB-60F7-A800-435C-51EC8563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3679"/>
            <a:ext cx="9259614" cy="513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warehousedata</a:t>
            </a:r>
            <a:r>
              <a:rPr lang="en-US" sz="1600" dirty="0"/>
              <a:t>;		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w.warehouse_id,max</a:t>
            </a:r>
            <a:r>
              <a:rPr lang="en-US" sz="1600" dirty="0"/>
              <a:t>(</a:t>
            </a:r>
            <a:r>
              <a:rPr lang="en-US" sz="1600" dirty="0" err="1"/>
              <a:t>s.delay_in_hours</a:t>
            </a:r>
            <a:r>
              <a:rPr lang="en-US" sz="1600" dirty="0"/>
              <a:t>) as </a:t>
            </a:r>
            <a:r>
              <a:rPr lang="en-US" sz="1600" dirty="0" err="1"/>
              <a:t>highest_delay</a:t>
            </a:r>
            <a:r>
              <a:rPr lang="en-US" sz="1600" dirty="0"/>
              <a:t> from </a:t>
            </a:r>
            <a:r>
              <a:rPr lang="en-US" sz="1600" dirty="0" err="1"/>
              <a:t>warehousedata</a:t>
            </a:r>
            <a:r>
              <a:rPr lang="en-US" sz="1600" dirty="0"/>
              <a:t> w inner join </a:t>
            </a:r>
            <a:r>
              <a:rPr lang="en-US" sz="1600" dirty="0" err="1"/>
              <a:t>shipmentdata</a:t>
            </a:r>
            <a:r>
              <a:rPr lang="en-US" sz="1600" dirty="0"/>
              <a:t> s 				</a:t>
            </a:r>
          </a:p>
          <a:p>
            <a:pPr marL="0" indent="0">
              <a:buNone/>
            </a:pPr>
            <a:r>
              <a:rPr lang="en-US" sz="1600" dirty="0"/>
              <a:t>on </a:t>
            </a:r>
            <a:r>
              <a:rPr lang="en-US" sz="1600" dirty="0" err="1"/>
              <a:t>w.warehouse_id</a:t>
            </a:r>
            <a:r>
              <a:rPr lang="en-US" sz="1600" dirty="0"/>
              <a:t>=</a:t>
            </a:r>
            <a:r>
              <a:rPr lang="en-US" sz="1600" dirty="0" err="1"/>
              <a:t>s.warehouse_id</a:t>
            </a:r>
            <a:r>
              <a:rPr lang="en-US" sz="1600" dirty="0"/>
              <a:t>	group by </a:t>
            </a:r>
            <a:r>
              <a:rPr lang="en-US" sz="1600" dirty="0" err="1"/>
              <a:t>warehouse_id</a:t>
            </a: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order by </a:t>
            </a:r>
            <a:r>
              <a:rPr lang="en-US" sz="1600" dirty="0" err="1"/>
              <a:t>highest_delay</a:t>
            </a:r>
            <a:r>
              <a:rPr lang="en-US" sz="1600" dirty="0"/>
              <a:t> desc limit 3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68D4C-132A-6310-41F7-2D4053DE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614"/>
            <a:ext cx="9144000" cy="24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2C08-9CCF-4AA1-3A5A-8C63CB11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67" y="102063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Task4: Warehouse Performance (10 Marks)</a:t>
            </a:r>
            <a:br>
              <a:rPr lang="en-US" sz="2000" b="1" dirty="0"/>
            </a:br>
            <a:r>
              <a:rPr lang="en-US" sz="2000" b="1" dirty="0"/>
              <a:t>2. Calculate total shipments vs delayed shipments for each warehouse.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487A-2B27-D21B-BF36-40F6EC80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67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                        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warehouse_id,COUNT</a:t>
            </a:r>
            <a:r>
              <a:rPr lang="en-US" sz="1600" dirty="0"/>
              <a:t>(*) AS </a:t>
            </a:r>
            <a:r>
              <a:rPr lang="en-US" sz="1600" dirty="0" err="1"/>
              <a:t>total_shipments</a:t>
            </a:r>
            <a:r>
              <a:rPr lang="en-US" sz="1600" dirty="0"/>
              <a:t>,	</a:t>
            </a:r>
          </a:p>
          <a:p>
            <a:pPr marL="0" indent="0">
              <a:buNone/>
            </a:pPr>
            <a:r>
              <a:rPr lang="en-US" sz="1600" dirty="0"/>
              <a:t>SUM(CASE WHEN </a:t>
            </a:r>
            <a:r>
              <a:rPr lang="en-US" sz="1600" dirty="0" err="1"/>
              <a:t>delay_hours</a:t>
            </a:r>
            <a:r>
              <a:rPr lang="en-US" sz="1600" dirty="0"/>
              <a:t> &gt; 0 THEN 1 ELSE 0 END) AS </a:t>
            </a:r>
            <a:r>
              <a:rPr lang="en-US" sz="1600" dirty="0" err="1"/>
              <a:t>delayed_shipments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warehouse_id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order by </a:t>
            </a:r>
            <a:r>
              <a:rPr lang="en-US" sz="1600" dirty="0" err="1"/>
              <a:t>warehouse_id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89FCF-DD7B-3D0A-ACA8-D374C780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3" y="2775067"/>
            <a:ext cx="8904233" cy="24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6349-B161-AB85-7BB6-438D31E83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832561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/>
              <a:t>Objectives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32051-08C8-46BD-E708-37C446E96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655" y="2256713"/>
            <a:ext cx="6858000" cy="3250707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Build a SQL-driven logistics analytics system to </a:t>
            </a:r>
            <a:r>
              <a:rPr lang="en-IN" dirty="0" err="1"/>
              <a:t>analyze</a:t>
            </a:r>
            <a:r>
              <a:rPr lang="en-IN" dirty="0"/>
              <a:t> shipment performance, optimize routes, and enhance delivery efficiency across FedEx’s global network. The project aims to: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● Identify delay patterns and operational inefficiencies.</a:t>
            </a:r>
          </a:p>
          <a:p>
            <a:pPr algn="l"/>
            <a:r>
              <a:rPr lang="en-IN" dirty="0"/>
              <a:t> ● Optimize hub and route combinations for improved transit times.</a:t>
            </a:r>
          </a:p>
          <a:p>
            <a:pPr algn="l"/>
            <a:r>
              <a:rPr lang="en-IN" dirty="0"/>
              <a:t> ● </a:t>
            </a:r>
            <a:r>
              <a:rPr lang="en-IN" dirty="0" err="1"/>
              <a:t>Analyze</a:t>
            </a:r>
            <a:r>
              <a:rPr lang="en-IN" dirty="0"/>
              <a:t> agent- and warehouse-level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17182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88F8-4E94-C130-A6BB-BFFA9EA9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05" y="226793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Task4: Warehouse Performance (10 Marks)</a:t>
            </a:r>
            <a:br>
              <a:rPr lang="en-US" sz="2000" b="1" dirty="0"/>
            </a:br>
            <a:r>
              <a:rPr lang="en-US" sz="2000" b="1" dirty="0"/>
              <a:t>3. Use CTEs to identify warehouses where average delay exceeds the global average delay.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D77F-8ED0-D3FA-1DBA-DCDCE209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05" y="155235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select * from </a:t>
            </a:r>
            <a:r>
              <a:rPr lang="en-IN" sz="1600" dirty="0" err="1"/>
              <a:t>warehousedata</a:t>
            </a:r>
            <a:r>
              <a:rPr lang="en-IN" sz="1600" dirty="0"/>
              <a:t>;</a:t>
            </a:r>
          </a:p>
          <a:p>
            <a:pPr marL="0" indent="0">
              <a:buNone/>
            </a:pPr>
            <a:r>
              <a:rPr lang="en-IN" sz="1600" dirty="0"/>
              <a:t>WITH </a:t>
            </a:r>
            <a:r>
              <a:rPr lang="en-IN" sz="1600" dirty="0" err="1"/>
              <a:t>global_avg</a:t>
            </a:r>
            <a:r>
              <a:rPr lang="en-IN" sz="1600" dirty="0"/>
              <a:t> AS (SELECT AVG(</a:t>
            </a:r>
            <a:r>
              <a:rPr lang="en-IN" sz="1600" dirty="0" err="1"/>
              <a:t>Delay_Hours</a:t>
            </a:r>
            <a:r>
              <a:rPr lang="en-IN" sz="1600" dirty="0"/>
              <a:t>) AS </a:t>
            </a:r>
            <a:r>
              <a:rPr lang="en-IN" sz="1600" dirty="0" err="1"/>
              <a:t>global_delay</a:t>
            </a:r>
            <a:r>
              <a:rPr lang="en-IN" sz="1600" dirty="0"/>
              <a:t> FROM </a:t>
            </a:r>
            <a:r>
              <a:rPr lang="en-IN" sz="1600" dirty="0" err="1"/>
              <a:t>shipmentdata</a:t>
            </a:r>
            <a:r>
              <a:rPr lang="en-IN" sz="1600" dirty="0"/>
              <a:t>),</a:t>
            </a:r>
            <a:r>
              <a:rPr lang="en-IN" sz="1600" dirty="0" err="1"/>
              <a:t>warehouse_avg</a:t>
            </a:r>
            <a:r>
              <a:rPr lang="en-IN" sz="1600" dirty="0"/>
              <a:t> AS (SELECT </a:t>
            </a:r>
            <a:r>
              <a:rPr lang="en-IN" sz="1600" dirty="0" err="1"/>
              <a:t>Warehouse_ID</a:t>
            </a:r>
            <a:r>
              <a:rPr lang="en-IN" sz="1600" dirty="0"/>
              <a:t>, AVG(</a:t>
            </a:r>
            <a:r>
              <a:rPr lang="en-IN" sz="1600" dirty="0" err="1"/>
              <a:t>Delay_Hours</a:t>
            </a:r>
            <a:r>
              <a:rPr lang="en-IN" sz="1600" dirty="0"/>
              <a:t>) AS </a:t>
            </a:r>
            <a:r>
              <a:rPr lang="en-IN" sz="1600" dirty="0" err="1"/>
              <a:t>warehouse_delay</a:t>
            </a:r>
            <a:r>
              <a:rPr lang="en-IN" sz="1600" dirty="0"/>
              <a:t>     FROM </a:t>
            </a:r>
            <a:r>
              <a:rPr lang="en-IN" sz="1600" dirty="0" err="1"/>
              <a:t>shipmentdata</a:t>
            </a:r>
            <a:r>
              <a:rPr lang="en-IN" sz="1600" dirty="0"/>
              <a:t>     GROUP BY </a:t>
            </a:r>
            <a:r>
              <a:rPr lang="en-IN" sz="1600" dirty="0" err="1"/>
              <a:t>Warehouse_ID</a:t>
            </a:r>
            <a:r>
              <a:rPr lang="en-IN" sz="1600" dirty="0"/>
              <a:t>)SELECT </a:t>
            </a:r>
            <a:r>
              <a:rPr lang="en-IN" sz="1600" dirty="0" err="1"/>
              <a:t>Warehouse_ID,warehouse_delay,global_delayFROM</a:t>
            </a:r>
            <a:r>
              <a:rPr lang="en-IN" sz="1600" dirty="0"/>
              <a:t> </a:t>
            </a:r>
            <a:r>
              <a:rPr lang="en-IN" sz="1600" dirty="0" err="1"/>
              <a:t>warehouse_avgCROSS</a:t>
            </a:r>
            <a:r>
              <a:rPr lang="en-IN" sz="1600" dirty="0"/>
              <a:t> JOIN </a:t>
            </a:r>
            <a:r>
              <a:rPr lang="en-IN" sz="1600" dirty="0" err="1"/>
              <a:t>global_avgWHERE</a:t>
            </a:r>
            <a:r>
              <a:rPr lang="en-IN" sz="1600" dirty="0"/>
              <a:t> </a:t>
            </a:r>
            <a:r>
              <a:rPr lang="en-IN" sz="1600" dirty="0" err="1"/>
              <a:t>warehouse_delay</a:t>
            </a:r>
            <a:r>
              <a:rPr lang="en-IN" sz="1600" dirty="0"/>
              <a:t> &gt; </a:t>
            </a:r>
            <a:r>
              <a:rPr lang="en-IN" sz="1600" dirty="0" err="1"/>
              <a:t>global_delay</a:t>
            </a:r>
            <a:r>
              <a:rPr lang="en-IN" sz="16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0FAED-9B4B-B21A-B75E-938CAE53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2" y="3231327"/>
            <a:ext cx="8178123" cy="28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596A-A992-E25F-D210-5F6AA2A9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0" y="16099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Task4: Warehouse Performance (10 Marks)</a:t>
            </a:r>
            <a:br>
              <a:rPr lang="en-US" sz="2000" b="1" dirty="0"/>
            </a:br>
            <a:r>
              <a:rPr lang="en-US" sz="2000" b="1" dirty="0"/>
              <a:t>4. Rank all warehouses based on on-time delivery percentage.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E199-DC1A-AA29-CB79-19E489AC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02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warehousedata</a:t>
            </a:r>
            <a:r>
              <a:rPr lang="en-US" sz="1600" dirty="0"/>
              <a:t>;	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warehouse_id,count</a:t>
            </a:r>
            <a:r>
              <a:rPr lang="en-US" sz="1600" dirty="0"/>
              <a:t>(</a:t>
            </a:r>
            <a:r>
              <a:rPr lang="en-US" sz="1600" dirty="0" err="1"/>
              <a:t>warehouse_id</a:t>
            </a:r>
            <a:r>
              <a:rPr lang="en-US" sz="1600" dirty="0"/>
              <a:t>) from </a:t>
            </a:r>
            <a:r>
              <a:rPr lang="en-US" sz="1600" dirty="0" err="1"/>
              <a:t>shipmentdata</a:t>
            </a:r>
            <a:r>
              <a:rPr lang="en-US" sz="1600" dirty="0"/>
              <a:t> where </a:t>
            </a:r>
            <a:r>
              <a:rPr lang="en-US" sz="1600" dirty="0" err="1"/>
              <a:t>delay_hours</a:t>
            </a:r>
            <a:r>
              <a:rPr lang="en-US" sz="1600" dirty="0"/>
              <a:t> &lt;= 0 group by </a:t>
            </a:r>
            <a:r>
              <a:rPr lang="en-US" sz="1600" dirty="0" err="1"/>
              <a:t>warehouse_id</a:t>
            </a:r>
            <a:r>
              <a:rPr lang="en-US" sz="1600" dirty="0"/>
              <a:t> order by </a:t>
            </a:r>
            <a:r>
              <a:rPr lang="en-US" sz="1600" dirty="0" err="1"/>
              <a:t>warehouse_id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w.warehouse_id,w.city</a:t>
            </a:r>
            <a:r>
              <a:rPr lang="en-US" sz="1600" dirty="0"/>
              <a:t>, COUNT(*) AS </a:t>
            </a:r>
            <a:r>
              <a:rPr lang="en-US" sz="1600" dirty="0" err="1"/>
              <a:t>total_shipments</a:t>
            </a:r>
            <a:r>
              <a:rPr lang="en-US" sz="1600" dirty="0"/>
              <a:t>, 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AS </a:t>
            </a:r>
            <a:r>
              <a:rPr lang="en-US" sz="1600" dirty="0" err="1"/>
              <a:t>ontime_shipments,ROUND</a:t>
            </a:r>
            <a:r>
              <a:rPr lang="en-US" sz="1600" dirty="0"/>
              <a:t>((SUM(CASE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/ COUNT(*)) * 100,2) AS </a:t>
            </a:r>
            <a:r>
              <a:rPr lang="en-US" sz="1600" dirty="0" err="1"/>
              <a:t>ontime_percentage,RANK</a:t>
            </a:r>
            <a:r>
              <a:rPr lang="en-US" sz="1600" dirty="0"/>
              <a:t>() OVER (ORDER BY (SUM(CASE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/ COUNT(*)) DESC) AS </a:t>
            </a:r>
            <a:r>
              <a:rPr lang="en-US" sz="1600" dirty="0" err="1"/>
              <a:t>warehouse_rank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s JOIN </a:t>
            </a:r>
            <a:r>
              <a:rPr lang="en-US" sz="1600" dirty="0" err="1"/>
              <a:t>warehousedata</a:t>
            </a:r>
            <a:r>
              <a:rPr lang="en-US" sz="1600" dirty="0"/>
              <a:t> w ON </a:t>
            </a:r>
            <a:r>
              <a:rPr lang="en-US" sz="1600" dirty="0" err="1"/>
              <a:t>s.warehouse_id</a:t>
            </a:r>
            <a:r>
              <a:rPr lang="en-US" sz="1600" dirty="0"/>
              <a:t> = </a:t>
            </a:r>
            <a:r>
              <a:rPr lang="en-US" sz="1600" dirty="0" err="1"/>
              <a:t>w.warehouse_id</a:t>
            </a:r>
            <a:r>
              <a:rPr lang="en-US" sz="1600" dirty="0"/>
              <a:t> GROUP BY </a:t>
            </a:r>
            <a:r>
              <a:rPr lang="en-US" sz="1600" dirty="0" err="1"/>
              <a:t>w.warehouse_id</a:t>
            </a:r>
            <a:r>
              <a:rPr lang="en-US" sz="1600" dirty="0"/>
              <a:t>, </a:t>
            </a:r>
            <a:r>
              <a:rPr lang="en-US" sz="1600" dirty="0" err="1"/>
              <a:t>w.city</a:t>
            </a:r>
            <a:r>
              <a:rPr lang="en-US" sz="1600" dirty="0"/>
              <a:t> ORDER BY </a:t>
            </a:r>
            <a:r>
              <a:rPr lang="en-US" sz="1600" dirty="0" err="1"/>
              <a:t>warehouse_rank</a:t>
            </a:r>
            <a:r>
              <a:rPr lang="en-US" sz="1600" dirty="0"/>
              <a:t>;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12875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2F94-2BCB-26AB-0ECA-3891AC270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4858023"/>
          </a:xfrm>
        </p:spPr>
        <p:txBody>
          <a:bodyPr/>
          <a:lstStyle/>
          <a:p>
            <a:r>
              <a:rPr lang="en-IN" dirty="0"/>
              <a:t>Task 4.4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1FC49-7B84-B893-B7FC-B84A154C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014"/>
            <a:ext cx="9144000" cy="41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0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0DBA-66D4-446E-35B4-AC2F932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102367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5: Delivery Agent Performance (10 Marks) --           </a:t>
            </a:r>
            <a:br>
              <a:rPr lang="en-US" sz="2000" b="1" dirty="0"/>
            </a:br>
            <a:r>
              <a:rPr lang="en-US" sz="2000" b="1" dirty="0"/>
              <a:t>1. Rank delivery agents (per route) by on-time delivery percentage.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E627-2C27-2127-C7D3-93B6DE252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36" y="11529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a.agent_id,a.agent_name</a:t>
            </a:r>
            <a:r>
              <a:rPr lang="en-US" sz="1600" dirty="0"/>
              <a:t>, ROUND((SUM(CASE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/ COUNT(*)) * 100,2) AS </a:t>
            </a:r>
            <a:r>
              <a:rPr lang="en-US" sz="1600" dirty="0" err="1"/>
              <a:t>ontime_percentage,RANK</a:t>
            </a:r>
            <a:r>
              <a:rPr lang="en-US" sz="1600" dirty="0"/>
              <a:t>() OVER (ORDER BY (SUM(CASE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/ COUNT(*)) DESC) AS </a:t>
            </a:r>
            <a:r>
              <a:rPr lang="en-US" sz="1600" dirty="0" err="1"/>
              <a:t>agent_rank</a:t>
            </a:r>
            <a:r>
              <a:rPr lang="en-US" sz="1600" dirty="0"/>
              <a:t>	FROM </a:t>
            </a:r>
            <a:r>
              <a:rPr lang="en-US" sz="1600" dirty="0" err="1"/>
              <a:t>shipmentdata</a:t>
            </a:r>
            <a:r>
              <a:rPr lang="en-US" sz="1600" dirty="0"/>
              <a:t> s JOIN </a:t>
            </a:r>
            <a:r>
              <a:rPr lang="en-US" sz="1600" dirty="0" err="1"/>
              <a:t>deliveryagentdata</a:t>
            </a:r>
            <a:r>
              <a:rPr lang="en-US" sz="1600" dirty="0"/>
              <a:t> a ON </a:t>
            </a:r>
            <a:r>
              <a:rPr lang="en-US" sz="1600" dirty="0" err="1"/>
              <a:t>s.agent_id</a:t>
            </a:r>
            <a:r>
              <a:rPr lang="en-US" sz="1600" dirty="0"/>
              <a:t> = </a:t>
            </a:r>
            <a:r>
              <a:rPr lang="en-US" sz="1600" dirty="0" err="1"/>
              <a:t>a.agent_id</a:t>
            </a:r>
            <a:r>
              <a:rPr lang="en-US" sz="1600" dirty="0"/>
              <a:t> GROUP BY </a:t>
            </a:r>
            <a:r>
              <a:rPr lang="en-US" sz="1600" dirty="0" err="1"/>
              <a:t>a.agent_id,a.agent_name</a:t>
            </a:r>
            <a:r>
              <a:rPr lang="en-US" sz="1600" dirty="0"/>
              <a:t>  ORDER BY </a:t>
            </a:r>
            <a:r>
              <a:rPr lang="en-US" sz="1600" dirty="0" err="1"/>
              <a:t>agent_rank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6B43-6B99-0F52-B44F-5DC3713A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" y="2486591"/>
            <a:ext cx="8313683" cy="32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A979-411B-86B5-D5B0-17544A1A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2" y="90343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5: Delivery Agent Performance (10 Marks)           </a:t>
            </a:r>
            <a:br>
              <a:rPr lang="en-US" sz="2000" b="1" dirty="0"/>
            </a:br>
            <a:r>
              <a:rPr lang="en-US" sz="2000" b="1" dirty="0"/>
              <a:t>2. Find agents whose on-time % is below 85%.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E647-3C94-9087-B232-F2F8A33A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26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agent_id,COUNT</a:t>
            </a:r>
            <a:r>
              <a:rPr lang="en-US" sz="1600" dirty="0"/>
              <a:t>(*),SUM(CASE WHEN </a:t>
            </a:r>
            <a:r>
              <a:rPr lang="en-US" sz="1600" dirty="0" err="1"/>
              <a:t>delay_hours</a:t>
            </a:r>
            <a:r>
              <a:rPr lang="en-US" sz="1600" dirty="0"/>
              <a:t> &lt;= 0 THEN 1 ELSE 0 END) AS </a:t>
            </a:r>
            <a:r>
              <a:rPr lang="en-US" sz="1600" dirty="0" err="1"/>
              <a:t>ontime_shipments,ROUND</a:t>
            </a:r>
            <a:r>
              <a:rPr lang="en-US" sz="1600" dirty="0"/>
              <a:t>((SUM(CASE WHEN </a:t>
            </a:r>
            <a:r>
              <a:rPr lang="en-US" sz="1600" dirty="0" err="1"/>
              <a:t>delay_hours</a:t>
            </a:r>
            <a:r>
              <a:rPr lang="en-US" sz="1600" dirty="0"/>
              <a:t> &lt;= 0 THEN 1 ELSE 0 END) / COUNT(*)) * 100,2) AS </a:t>
            </a:r>
            <a:r>
              <a:rPr lang="en-US" sz="1600" dirty="0" err="1"/>
              <a:t>ontime_percentage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agent_id</a:t>
            </a:r>
            <a:r>
              <a:rPr lang="en-US" sz="1600" dirty="0"/>
              <a:t> HAVING </a:t>
            </a:r>
            <a:r>
              <a:rPr lang="en-US" sz="1600" dirty="0" err="1"/>
              <a:t>ontime_percentage</a:t>
            </a:r>
            <a:r>
              <a:rPr lang="en-US" sz="1600" dirty="0"/>
              <a:t> &lt; 85 ORDER BY </a:t>
            </a:r>
            <a:r>
              <a:rPr lang="en-US" sz="1600" dirty="0" err="1"/>
              <a:t>ontime_percentage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EBD53-D937-1040-AF33-7A03024C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2602542"/>
            <a:ext cx="8376745" cy="32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2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5ADD-8265-184D-E9B1-604A542E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88" y="19956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5: Delivery Agent Performance (10 Marks) --           </a:t>
            </a:r>
            <a:br>
              <a:rPr lang="en-US" sz="2000" b="1" dirty="0"/>
            </a:br>
            <a:r>
              <a:rPr lang="en-US" sz="2000" b="1" dirty="0"/>
              <a:t>3. Compare the average rating and experience (in years) of the top 5 vs bottom 5 agents using subqueries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C70E-02FF-AED2-8BEF-0E94684C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88" y="137368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avg(</a:t>
            </a:r>
            <a:r>
              <a:rPr lang="en-US" sz="1600" dirty="0" err="1"/>
              <a:t>avg_rating</a:t>
            </a:r>
            <a:r>
              <a:rPr lang="en-US" sz="1600" dirty="0"/>
              <a:t>) as avg_rating_top5,avg(</a:t>
            </a:r>
            <a:r>
              <a:rPr lang="en-US" sz="1600" dirty="0" err="1"/>
              <a:t>experience_years</a:t>
            </a:r>
            <a:r>
              <a:rPr lang="en-US" sz="1600" dirty="0"/>
              <a:t>) from (select </a:t>
            </a:r>
            <a:r>
              <a:rPr lang="en-US" sz="1600" dirty="0" err="1"/>
              <a:t>avg_rating</a:t>
            </a:r>
            <a:r>
              <a:rPr lang="en-US" sz="1600" dirty="0"/>
              <a:t>, </a:t>
            </a:r>
            <a:r>
              <a:rPr lang="en-US" sz="1600" dirty="0" err="1"/>
              <a:t>experience_years</a:t>
            </a:r>
            <a:r>
              <a:rPr lang="en-US" sz="1600" dirty="0"/>
              <a:t>  from </a:t>
            </a:r>
            <a:r>
              <a:rPr lang="en-US" sz="1600" dirty="0" err="1"/>
              <a:t>deliveryagentdata</a:t>
            </a:r>
            <a:r>
              <a:rPr lang="en-US" sz="1600" dirty="0"/>
              <a:t> order by </a:t>
            </a:r>
            <a:r>
              <a:rPr lang="en-US" sz="1600" dirty="0" err="1"/>
              <a:t>avg_rating</a:t>
            </a:r>
            <a:r>
              <a:rPr lang="en-US" sz="1600" dirty="0"/>
              <a:t> and </a:t>
            </a:r>
            <a:r>
              <a:rPr lang="en-US" sz="1600" dirty="0" err="1"/>
              <a:t>experience_years</a:t>
            </a:r>
            <a:r>
              <a:rPr lang="en-US" sz="1600" dirty="0"/>
              <a:t> desc limit 5) as top5;		</a:t>
            </a:r>
          </a:p>
          <a:p>
            <a:pPr marL="0" indent="0">
              <a:buNone/>
            </a:pPr>
            <a:r>
              <a:rPr lang="en-US" sz="1600" dirty="0"/>
              <a:t>select avg(</a:t>
            </a:r>
            <a:r>
              <a:rPr lang="en-US" sz="1600" dirty="0" err="1"/>
              <a:t>avg_rating</a:t>
            </a:r>
            <a:r>
              <a:rPr lang="en-US" sz="1600" dirty="0"/>
              <a:t> ) as avg_rating_bottom5,avg(</a:t>
            </a:r>
            <a:r>
              <a:rPr lang="en-US" sz="1600" dirty="0" err="1"/>
              <a:t>experience_years</a:t>
            </a:r>
            <a:r>
              <a:rPr lang="en-US" sz="1600" dirty="0"/>
              <a:t>) from (select </a:t>
            </a:r>
            <a:r>
              <a:rPr lang="en-US" sz="1600" dirty="0" err="1"/>
              <a:t>avg_rating,experience_years</a:t>
            </a:r>
            <a:r>
              <a:rPr lang="en-US" sz="1600" dirty="0"/>
              <a:t> from </a:t>
            </a:r>
            <a:r>
              <a:rPr lang="en-US" sz="1600" dirty="0" err="1"/>
              <a:t>deliveryagentdata</a:t>
            </a:r>
            <a:r>
              <a:rPr lang="en-US" sz="1600" dirty="0"/>
              <a:t> order by </a:t>
            </a:r>
            <a:r>
              <a:rPr lang="en-US" sz="1600" dirty="0" err="1"/>
              <a:t>avg_rating,experience_years</a:t>
            </a:r>
            <a:r>
              <a:rPr lang="en-US" sz="1600" dirty="0"/>
              <a:t>  limit 5) as bottom5;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38D9E-5E2E-BCCC-C589-DD9DAB38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8" y="4543391"/>
            <a:ext cx="7095319" cy="1600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82360-1BD9-0FDE-C0D7-E89F8EF8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8" y="2902375"/>
            <a:ext cx="7095319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1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146A-AF3A-096F-30C7-B446A41B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64" y="165429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5: Delivery Agent Performance (10 Marks) --           </a:t>
            </a:r>
            <a:br>
              <a:rPr lang="en-US" sz="2000" b="1" dirty="0"/>
            </a:br>
            <a:r>
              <a:rPr lang="en-US" sz="2000" b="1" dirty="0"/>
              <a:t>4. Suggest training or workload balancing strategies for low-performing agents based on insights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5DDC-129C-9EBF-7BB2-758E90D66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67" y="1561389"/>
            <a:ext cx="8399736" cy="3366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Agents with on-time delivery percentage below 85% and high delay hours require targeted improvements. The following strategies are recommended: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Provide route optimization and time-management training.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Assign fewer and shorter routes temporarily.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Pair low performers with senior agents for mentorship.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Rebalance workload during peak hours to avoid delivery bottlenecks.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Introduce continuous monitoring and feedback sessions to track improvement.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8489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A7EE-D7FB-3468-78AC-70F5795A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5" y="143505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6: Shipment Tracking Analytics (10 Marks)       </a:t>
            </a:r>
            <a:br>
              <a:rPr lang="en-US" sz="2000" b="1" dirty="0"/>
            </a:br>
            <a:r>
              <a:rPr lang="en-US" sz="2000" b="1" dirty="0"/>
              <a:t>1. For each shipment, display the latest status (Delivered, In Transit, or Returned) along with the latest </a:t>
            </a:r>
            <a:r>
              <a:rPr lang="en-US" sz="2000" b="1" dirty="0" err="1"/>
              <a:t>Delivery_Date</a:t>
            </a:r>
            <a:r>
              <a:rPr lang="en-US" sz="2000" b="1" dirty="0"/>
              <a:t>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E7F1-EA97-19AB-238E-E1DAFECF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5" y="125333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s.shipment_id,s.delivery_status</a:t>
            </a:r>
            <a:r>
              <a:rPr lang="en-US" sz="1600" dirty="0"/>
              <a:t> AS </a:t>
            </a:r>
            <a:r>
              <a:rPr lang="en-US" sz="1600" dirty="0" err="1"/>
              <a:t>latest_status,s.delivery_date</a:t>
            </a:r>
            <a:r>
              <a:rPr lang="en-US" sz="1600" dirty="0"/>
              <a:t> AS </a:t>
            </a:r>
            <a:r>
              <a:rPr lang="en-US" sz="1600" dirty="0" err="1"/>
              <a:t>latest_delivery_date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s JOIN (SELECT </a:t>
            </a:r>
            <a:r>
              <a:rPr lang="en-US" sz="1600" dirty="0" err="1"/>
              <a:t>shipment_id,MAX</a:t>
            </a:r>
            <a:r>
              <a:rPr lang="en-US" sz="1600" dirty="0"/>
              <a:t>(</a:t>
            </a:r>
            <a:r>
              <a:rPr lang="en-US" sz="1600" dirty="0" err="1"/>
              <a:t>delivery_date</a:t>
            </a:r>
            <a:r>
              <a:rPr lang="en-US" sz="1600" dirty="0"/>
              <a:t>) AS </a:t>
            </a:r>
            <a:r>
              <a:rPr lang="en-US" sz="1600" dirty="0" err="1"/>
              <a:t>latest_delivery_date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shipment_id</a:t>
            </a:r>
            <a:r>
              <a:rPr lang="en-US" sz="1600" dirty="0"/>
              <a:t>) m</a:t>
            </a:r>
          </a:p>
          <a:p>
            <a:pPr marL="0" indent="0">
              <a:buNone/>
            </a:pPr>
            <a:r>
              <a:rPr lang="en-US" sz="1600" dirty="0"/>
              <a:t>ON </a:t>
            </a:r>
            <a:r>
              <a:rPr lang="en-US" sz="1600" dirty="0" err="1"/>
              <a:t>s.shipment_id</a:t>
            </a:r>
            <a:r>
              <a:rPr lang="en-US" sz="1600" dirty="0"/>
              <a:t> = </a:t>
            </a:r>
            <a:r>
              <a:rPr lang="en-US" sz="1600" dirty="0" err="1"/>
              <a:t>m.shipment_id</a:t>
            </a:r>
            <a:r>
              <a:rPr lang="en-US" sz="1600" dirty="0"/>
              <a:t> AND </a:t>
            </a:r>
            <a:r>
              <a:rPr lang="en-US" sz="1600" dirty="0" err="1"/>
              <a:t>s.delivery_date</a:t>
            </a:r>
            <a:r>
              <a:rPr lang="en-US" sz="1600" dirty="0"/>
              <a:t> = </a:t>
            </a:r>
            <a:r>
              <a:rPr lang="en-US" sz="1600" dirty="0" err="1"/>
              <a:t>m.latest_delivery_date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DB7F-9630-67C1-88C6-282A0C31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8" y="2497958"/>
            <a:ext cx="8273612" cy="27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0A53-9AD3-2B45-0B4D-27D12498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89558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6: Shipment Tracking Analytics (10 Marks) --      1. For each shipment, display the latest status (Delivered, In Transit, or Returned) along with the latest </a:t>
            </a:r>
            <a:r>
              <a:rPr lang="en-US" sz="2000" b="1" dirty="0" err="1"/>
              <a:t>Delivery_Date</a:t>
            </a:r>
            <a:r>
              <a:rPr lang="en-US" sz="2000" b="1" dirty="0"/>
              <a:t>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7EC5-2268-3993-86FB-A06E22D63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36" y="133163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delivery_status,route_id</a:t>
            </a:r>
            <a:r>
              <a:rPr lang="en-US" sz="1600" dirty="0"/>
              <a:t> ,SUM(CASE WHEN </a:t>
            </a:r>
            <a:r>
              <a:rPr lang="en-US" sz="1600" dirty="0" err="1"/>
              <a:t>delivery_status</a:t>
            </a:r>
            <a:r>
              <a:rPr lang="en-US" sz="1600" dirty="0"/>
              <a:t> IN ('In Transit', 'Returned') THEN 1 ELSE 0 END)  AS </a:t>
            </a:r>
            <a:r>
              <a:rPr lang="en-US" sz="1600" dirty="0" err="1"/>
              <a:t>pending_shipments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group by </a:t>
            </a:r>
            <a:r>
              <a:rPr lang="en-US" sz="1600" dirty="0" err="1"/>
              <a:t>route_id,delivery_status</a:t>
            </a:r>
            <a:r>
              <a:rPr lang="en-US" sz="1600" dirty="0"/>
              <a:t> order by </a:t>
            </a:r>
            <a:r>
              <a:rPr lang="en-US" sz="1600" dirty="0" err="1"/>
              <a:t>pending_shipments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646E2-D84B-DCD4-B26C-CFFAA6A6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5" y="2212577"/>
            <a:ext cx="8483819" cy="3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F9C5-E9EF-AFF9-045B-CA491C3C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6" y="36429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6: Shipment Tracking Analytics (10 Marks) --     </a:t>
            </a:r>
            <a:br>
              <a:rPr lang="en-US" sz="2000" b="1" dirty="0"/>
            </a:br>
            <a:r>
              <a:rPr lang="en-US" sz="2000" b="1" dirty="0"/>
              <a:t> 3. Find the most frequent delay reasons (if available in delay-related columns or flags). 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999D-B07A-F532-35BE-9C9DE89BC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16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	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delay_reason</a:t>
            </a:r>
            <a:r>
              <a:rPr lang="en-US" sz="1600" dirty="0"/>
              <a:t>, count(</a:t>
            </a:r>
            <a:r>
              <a:rPr lang="en-US" sz="1600" dirty="0" err="1"/>
              <a:t>delay_reason</a:t>
            </a:r>
            <a:r>
              <a:rPr lang="en-US" sz="1600" dirty="0"/>
              <a:t>) as </a:t>
            </a:r>
            <a:r>
              <a:rPr lang="en-US" sz="1600" dirty="0" err="1"/>
              <a:t>most_frequent_delay_reasons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 group by </a:t>
            </a:r>
            <a:r>
              <a:rPr lang="en-US" sz="1600" dirty="0" err="1"/>
              <a:t>delay_reason</a:t>
            </a:r>
            <a:r>
              <a:rPr lang="en-US" sz="1600" dirty="0"/>
              <a:t> order by </a:t>
            </a:r>
            <a:r>
              <a:rPr lang="en-US" sz="1600" dirty="0" err="1"/>
              <a:t>most_frequent_delay_reasons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51562-8AA0-B554-C933-A77A0B84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6" y="2220614"/>
            <a:ext cx="8061434" cy="33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4DA4-3932-D7DA-E86C-5D37E606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2845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2000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EB5-A067-8ACB-93B0-77033AF4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0" y="987972"/>
            <a:ext cx="7886700" cy="5389287"/>
          </a:xfrm>
        </p:spPr>
        <p:txBody>
          <a:bodyPr>
            <a:noAutofit/>
          </a:bodyPr>
          <a:lstStyle/>
          <a:p>
            <a:r>
              <a:rPr lang="en-US" sz="1600" b="1" dirty="0"/>
              <a:t>1</a:t>
            </a:r>
            <a:r>
              <a:rPr lang="en-US" sz="1600" dirty="0"/>
              <a:t>. </a:t>
            </a:r>
            <a:r>
              <a:rPr lang="en-US" sz="1600" b="1" dirty="0"/>
              <a:t>Orders Table </a:t>
            </a:r>
          </a:p>
          <a:p>
            <a:r>
              <a:rPr lang="en-US" sz="1600" dirty="0"/>
              <a:t>The Orders dataset contains order-level delivery details including order date, route, warehouse, and payment type. </a:t>
            </a:r>
            <a:r>
              <a:rPr lang="en-US" sz="1600" dirty="0" err="1"/>
              <a:t>Order_ID</a:t>
            </a:r>
            <a:r>
              <a:rPr lang="en-US" sz="1600" dirty="0"/>
              <a:t>, </a:t>
            </a:r>
            <a:r>
              <a:rPr lang="en-US" sz="1600" dirty="0" err="1"/>
              <a:t>Customer_ID</a:t>
            </a:r>
            <a:r>
              <a:rPr lang="en-US" sz="1600" dirty="0"/>
              <a:t>, </a:t>
            </a:r>
            <a:r>
              <a:rPr lang="en-US" sz="1600" dirty="0" err="1"/>
              <a:t>Order_Date</a:t>
            </a:r>
            <a:r>
              <a:rPr lang="en-US" sz="1600" dirty="0"/>
              <a:t>, </a:t>
            </a:r>
            <a:r>
              <a:rPr lang="en-US" sz="1600" dirty="0" err="1"/>
              <a:t>Route_ID</a:t>
            </a:r>
            <a:r>
              <a:rPr lang="en-US" sz="1600" dirty="0"/>
              <a:t>, </a:t>
            </a:r>
            <a:r>
              <a:rPr lang="en-US" sz="1600" dirty="0" err="1"/>
              <a:t>Warehouse_ID</a:t>
            </a:r>
            <a:r>
              <a:rPr lang="en-US" sz="1600" dirty="0"/>
              <a:t>, </a:t>
            </a:r>
            <a:r>
              <a:rPr lang="en-US" sz="1600" dirty="0" err="1"/>
              <a:t>Order_Amount</a:t>
            </a:r>
            <a:r>
              <a:rPr lang="en-US" sz="1600" dirty="0"/>
              <a:t>, </a:t>
            </a:r>
            <a:r>
              <a:rPr lang="en-US" sz="1600" dirty="0" err="1"/>
              <a:t>Delivery_Type</a:t>
            </a:r>
            <a:r>
              <a:rPr lang="en-US" sz="1600" dirty="0"/>
              <a:t>, </a:t>
            </a:r>
            <a:r>
              <a:rPr lang="en-US" sz="1600" dirty="0" err="1"/>
              <a:t>Payment_Mode</a:t>
            </a:r>
            <a:r>
              <a:rPr lang="en-US" sz="1600" dirty="0"/>
              <a:t> </a:t>
            </a:r>
          </a:p>
          <a:p>
            <a:r>
              <a:rPr lang="en-US" sz="1600" b="1" dirty="0"/>
              <a:t>2. Routes Table</a:t>
            </a:r>
          </a:p>
          <a:p>
            <a:r>
              <a:rPr lang="en-US" sz="1600" dirty="0"/>
              <a:t> The Routes dataset includes route-level transportation details, covering the source and destination cities, countries, total distance, and average transit time (in hours). </a:t>
            </a:r>
            <a:r>
              <a:rPr lang="en-US" sz="1600" dirty="0" err="1"/>
              <a:t>Route_ID</a:t>
            </a:r>
            <a:r>
              <a:rPr lang="en-US" sz="1600" dirty="0"/>
              <a:t>, </a:t>
            </a:r>
            <a:r>
              <a:rPr lang="en-US" sz="1600" dirty="0" err="1"/>
              <a:t>Source_City</a:t>
            </a:r>
            <a:r>
              <a:rPr lang="en-US" sz="1600" dirty="0"/>
              <a:t>, </a:t>
            </a:r>
            <a:r>
              <a:rPr lang="en-US" sz="1600" dirty="0" err="1"/>
              <a:t>Source_Country</a:t>
            </a:r>
            <a:r>
              <a:rPr lang="en-US" sz="1600" dirty="0"/>
              <a:t>, </a:t>
            </a:r>
            <a:r>
              <a:rPr lang="en-US" sz="1600" dirty="0" err="1"/>
              <a:t>Destination_City</a:t>
            </a:r>
            <a:r>
              <a:rPr lang="en-US" sz="1600" dirty="0"/>
              <a:t>, </a:t>
            </a:r>
            <a:r>
              <a:rPr lang="en-US" sz="1600" dirty="0" err="1"/>
              <a:t>Destination_Country</a:t>
            </a:r>
            <a:r>
              <a:rPr lang="en-US" sz="1600" dirty="0"/>
              <a:t>, </a:t>
            </a:r>
            <a:r>
              <a:rPr lang="en-US" sz="1600" dirty="0" err="1"/>
              <a:t>Distance_KM</a:t>
            </a:r>
            <a:r>
              <a:rPr lang="en-US" sz="1600" dirty="0"/>
              <a:t>, </a:t>
            </a:r>
            <a:r>
              <a:rPr lang="en-US" sz="1600" dirty="0" err="1"/>
              <a:t>Avg_Transit_Time_Hours</a:t>
            </a:r>
            <a:r>
              <a:rPr lang="en-US" sz="1600" dirty="0"/>
              <a:t> </a:t>
            </a:r>
          </a:p>
          <a:p>
            <a:r>
              <a:rPr lang="en-US" sz="1600" b="1" dirty="0"/>
              <a:t>3. Warehouses Table</a:t>
            </a:r>
          </a:p>
          <a:p>
            <a:r>
              <a:rPr lang="en-US" sz="1600" dirty="0"/>
              <a:t> The Warehouses dataset provides location-level information about FedEx’s major hubs and sortation centers. </a:t>
            </a:r>
            <a:r>
              <a:rPr lang="en-US" sz="1600" dirty="0" err="1"/>
              <a:t>Warehouse_ID</a:t>
            </a:r>
            <a:r>
              <a:rPr lang="en-US" sz="1600" dirty="0"/>
              <a:t>, City, Country, </a:t>
            </a:r>
            <a:r>
              <a:rPr lang="en-US" sz="1600" dirty="0" err="1"/>
              <a:t>Capacity_per_day</a:t>
            </a:r>
            <a:r>
              <a:rPr lang="en-US" sz="1600" dirty="0"/>
              <a:t>, </a:t>
            </a:r>
            <a:r>
              <a:rPr lang="en-US" sz="1600" dirty="0" err="1"/>
              <a:t>Manager_Name</a:t>
            </a:r>
            <a:r>
              <a:rPr lang="en-US" sz="1600" dirty="0"/>
              <a:t> </a:t>
            </a:r>
          </a:p>
          <a:p>
            <a:r>
              <a:rPr lang="en-US" sz="1600" b="1" dirty="0"/>
              <a:t>4. Delivery Agents Table </a:t>
            </a:r>
          </a:p>
          <a:p>
            <a:r>
              <a:rPr lang="en-US" sz="1600" dirty="0"/>
              <a:t>The Delivery Agents dataset contains agent-level performance data, including agent ID, name, assigned zone and country, experience, and customer rating. </a:t>
            </a:r>
            <a:r>
              <a:rPr lang="en-US" sz="1600" dirty="0" err="1"/>
              <a:t>Agent_ID</a:t>
            </a:r>
            <a:r>
              <a:rPr lang="en-US" sz="1600" dirty="0"/>
              <a:t>, </a:t>
            </a:r>
            <a:r>
              <a:rPr lang="en-US" sz="1600" dirty="0" err="1"/>
              <a:t>Agent_Name</a:t>
            </a:r>
            <a:r>
              <a:rPr lang="en-US" sz="1600" dirty="0"/>
              <a:t>, Zone, </a:t>
            </a:r>
            <a:r>
              <a:rPr lang="en-US" sz="1600" dirty="0" err="1"/>
              <a:t>Zone_Country</a:t>
            </a:r>
            <a:r>
              <a:rPr lang="en-US" sz="1600" dirty="0"/>
              <a:t>, </a:t>
            </a:r>
            <a:r>
              <a:rPr lang="en-US" sz="1600" dirty="0" err="1"/>
              <a:t>Experience_Years</a:t>
            </a:r>
            <a:r>
              <a:rPr lang="en-US" sz="1600" dirty="0"/>
              <a:t>, </a:t>
            </a:r>
            <a:r>
              <a:rPr lang="en-US" sz="1600" dirty="0" err="1"/>
              <a:t>Avg_Rating</a:t>
            </a:r>
            <a:r>
              <a:rPr lang="en-US" sz="1600" dirty="0"/>
              <a:t> </a:t>
            </a:r>
          </a:p>
          <a:p>
            <a:r>
              <a:rPr lang="en-US" sz="1600" b="1" dirty="0"/>
              <a:t>5. Shipment Tracking Table</a:t>
            </a:r>
          </a:p>
          <a:p>
            <a:r>
              <a:rPr lang="en-US" sz="1600" dirty="0"/>
              <a:t> The Shipments dataset includes shipment-level tracking information with timestamps for pickup and delivery, delay duration, and feedback ratings. It captures operational data that helps analyze transit time, on-time delivery percentage, and service-level adherence across routes and agents. </a:t>
            </a:r>
            <a:r>
              <a:rPr lang="en-US" sz="1600" dirty="0" err="1"/>
              <a:t>Shipment_ID</a:t>
            </a:r>
            <a:r>
              <a:rPr lang="en-US" sz="1600" dirty="0"/>
              <a:t>, </a:t>
            </a:r>
            <a:r>
              <a:rPr lang="en-US" sz="1600" dirty="0" err="1"/>
              <a:t>Order_ID</a:t>
            </a:r>
            <a:r>
              <a:rPr lang="en-US" sz="1600" dirty="0"/>
              <a:t>, </a:t>
            </a:r>
            <a:r>
              <a:rPr lang="en-US" sz="1600" dirty="0" err="1"/>
              <a:t>Agent_ID</a:t>
            </a:r>
            <a:r>
              <a:rPr lang="en-US" sz="1600" dirty="0"/>
              <a:t>, </a:t>
            </a:r>
            <a:r>
              <a:rPr lang="en-US" sz="1600" dirty="0" err="1"/>
              <a:t>Route_ID</a:t>
            </a:r>
            <a:r>
              <a:rPr lang="en-US" sz="1600" dirty="0"/>
              <a:t>, </a:t>
            </a:r>
            <a:r>
              <a:rPr lang="en-US" sz="1600" dirty="0" err="1"/>
              <a:t>Warehouse_ID</a:t>
            </a:r>
            <a:r>
              <a:rPr lang="en-US" sz="1600" dirty="0"/>
              <a:t>, </a:t>
            </a:r>
            <a:r>
              <a:rPr lang="en-US" sz="1600" dirty="0" err="1"/>
              <a:t>Pickup_Date</a:t>
            </a:r>
            <a:r>
              <a:rPr lang="en-US" sz="1600" dirty="0"/>
              <a:t>, </a:t>
            </a:r>
            <a:r>
              <a:rPr lang="en-US" sz="1600" dirty="0" err="1"/>
              <a:t>Delivery_Date</a:t>
            </a:r>
            <a:r>
              <a:rPr lang="en-US" sz="1600" dirty="0"/>
              <a:t>, </a:t>
            </a:r>
            <a:r>
              <a:rPr lang="en-US" sz="1600" dirty="0" err="1"/>
              <a:t>Delivery_Status</a:t>
            </a:r>
            <a:r>
              <a:rPr lang="en-US" sz="1600" dirty="0"/>
              <a:t>, </a:t>
            </a:r>
            <a:r>
              <a:rPr lang="en-US" sz="1600" dirty="0" err="1"/>
              <a:t>Delay_Hours</a:t>
            </a:r>
            <a:r>
              <a:rPr lang="en-US" sz="1600" dirty="0"/>
              <a:t>, </a:t>
            </a:r>
            <a:r>
              <a:rPr lang="en-US" sz="1600" dirty="0" err="1"/>
              <a:t>Delivery_Feedback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0314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757E-C640-A8CA-554E-0EF2AAD4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26" y="25781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6: Shipment Tracking Analytics (10 Marks) --     </a:t>
            </a:r>
            <a:br>
              <a:rPr lang="en-US" sz="2000" b="1" dirty="0"/>
            </a:br>
            <a:r>
              <a:rPr lang="en-US" sz="2000" b="1" dirty="0"/>
              <a:t> 4. Identify orders with exceptionally high delay (&gt;120 hours) to investigate potential bottlenecks.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7242-FC18-59F6-E458-ED4BD0DB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5" y="1583373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orderdata</a:t>
            </a:r>
            <a:r>
              <a:rPr lang="en-US" sz="1600" dirty="0"/>
              <a:t>;					</a:t>
            </a:r>
          </a:p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 where </a:t>
            </a:r>
            <a:r>
              <a:rPr lang="en-US" sz="1600" dirty="0" err="1"/>
              <a:t>delay_hours</a:t>
            </a:r>
            <a:r>
              <a:rPr lang="en-US" sz="1600" dirty="0"/>
              <a:t> &gt; 120;                    </a:t>
            </a:r>
          </a:p>
          <a:p>
            <a:pPr marL="0" indent="0">
              <a:buNone/>
            </a:pPr>
            <a:r>
              <a:rPr lang="en-US" sz="1600" dirty="0"/>
              <a:t>select  </a:t>
            </a:r>
            <a:r>
              <a:rPr lang="en-US" sz="1600" dirty="0" err="1"/>
              <a:t>order_id,delay_hours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where </a:t>
            </a:r>
            <a:r>
              <a:rPr lang="en-US" sz="1600" dirty="0" err="1"/>
              <a:t>delay_hours</a:t>
            </a:r>
            <a:r>
              <a:rPr lang="en-US" sz="1600" dirty="0"/>
              <a:t>&gt;120 order by </a:t>
            </a:r>
            <a:r>
              <a:rPr lang="en-US" sz="1600" dirty="0" err="1"/>
              <a:t>delay_hours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96711-3454-7DA0-B6E3-3DC59847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84" y="2814361"/>
            <a:ext cx="7662042" cy="25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5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A51A-8396-7FAE-364E-D28ECE93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7" y="254987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7: Advanced KPI Reporting (10 Marks)     </a:t>
            </a:r>
            <a:br>
              <a:rPr lang="en-US" sz="2000" b="1" dirty="0"/>
            </a:br>
            <a:r>
              <a:rPr lang="en-US" sz="2000" b="1" dirty="0"/>
              <a:t>Create SQL queries to calculate and summarize the following KPIs: </a:t>
            </a:r>
            <a:r>
              <a:rPr lang="en-US" dirty="0"/>
              <a:t>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6051-24B0-E3E5-E278-54158A30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39" y="136317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Average Delivery Delay per </a:t>
            </a:r>
            <a:r>
              <a:rPr lang="en-US" sz="1800" dirty="0" err="1"/>
              <a:t>Source_Country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routedata</a:t>
            </a:r>
            <a:r>
              <a:rPr lang="en-US" sz="1600" dirty="0"/>
              <a:t>;            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r.source_country,ROUND</a:t>
            </a:r>
            <a:r>
              <a:rPr lang="en-US" sz="1600" dirty="0"/>
              <a:t>(AVG(</a:t>
            </a:r>
            <a:r>
              <a:rPr lang="en-US" sz="1600" dirty="0" err="1"/>
              <a:t>s.delay_hours</a:t>
            </a:r>
            <a:r>
              <a:rPr lang="en-US" sz="1600" dirty="0"/>
              <a:t>), 2) AS </a:t>
            </a:r>
            <a:r>
              <a:rPr lang="en-US" sz="1600" dirty="0" err="1"/>
              <a:t>avg_delay_hours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s inner join </a:t>
            </a:r>
            <a:r>
              <a:rPr lang="en-US" sz="1600" dirty="0" err="1"/>
              <a:t>routedata</a:t>
            </a:r>
            <a:r>
              <a:rPr lang="en-US" sz="1600" dirty="0"/>
              <a:t> r on </a:t>
            </a:r>
            <a:r>
              <a:rPr lang="en-US" sz="1600" dirty="0" err="1"/>
              <a:t>s.route_id</a:t>
            </a:r>
            <a:r>
              <a:rPr lang="en-US" sz="1600" dirty="0"/>
              <a:t> = </a:t>
            </a:r>
            <a:r>
              <a:rPr lang="en-US" sz="1600" dirty="0" err="1"/>
              <a:t>r.route_id</a:t>
            </a:r>
            <a:r>
              <a:rPr lang="en-US" sz="1600" dirty="0"/>
              <a:t>  GROUP BY </a:t>
            </a:r>
            <a:r>
              <a:rPr lang="en-US" sz="1600" dirty="0" err="1"/>
              <a:t>source_country</a:t>
            </a:r>
            <a:r>
              <a:rPr lang="en-US" sz="1600" dirty="0"/>
              <a:t>            ORDER BY </a:t>
            </a:r>
            <a:r>
              <a:rPr lang="en-US" sz="1600" dirty="0" err="1"/>
              <a:t>avg_delay_hours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9A1B0-1C50-632B-EFE8-9867BDB0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7" y="2903693"/>
            <a:ext cx="8260386" cy="2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7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58F9-600B-C796-C90A-A008397F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0" y="4059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7: Advanced KPI Reporting (10 Marks) --    Create SQL queries to calculate and summarize the following KPIs: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0058E-96C6-6FA6-32D2-3194C6F4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257" y="989012"/>
            <a:ext cx="7886700" cy="4879975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2. </a:t>
            </a:r>
            <a:r>
              <a:rPr lang="en-US" sz="1800" dirty="0"/>
              <a:t>On-Time Delivery % = (Total On-Time Deliveries / Total Deliveries) * 100. 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r.source_country,COUNT</a:t>
            </a:r>
            <a:r>
              <a:rPr lang="en-US" sz="1600" dirty="0"/>
              <a:t>(*) AS </a:t>
            </a:r>
            <a:r>
              <a:rPr lang="en-US" sz="1600" dirty="0" err="1"/>
              <a:t>total_deliveries,SUM</a:t>
            </a:r>
            <a:r>
              <a:rPr lang="en-US" sz="1600" dirty="0"/>
              <a:t>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AS </a:t>
            </a:r>
            <a:r>
              <a:rPr lang="en-US" sz="1600" dirty="0" err="1"/>
              <a:t>ontime_deliveries,ROUND</a:t>
            </a:r>
            <a:r>
              <a:rPr lang="en-US" sz="1600" dirty="0"/>
              <a:t>((SUM(CASE WHEN </a:t>
            </a:r>
            <a:r>
              <a:rPr lang="en-US" sz="1600" dirty="0" err="1"/>
              <a:t>s.delay_hours</a:t>
            </a:r>
            <a:r>
              <a:rPr lang="en-US" sz="1600" dirty="0"/>
              <a:t> &lt;= 0 THEN 1 ELSE 0 END) / COUNT(*)) * 100,2) AS </a:t>
            </a:r>
            <a:r>
              <a:rPr lang="en-US" sz="1600" dirty="0" err="1"/>
              <a:t>ontime_percentage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 s inner join </a:t>
            </a:r>
            <a:r>
              <a:rPr lang="en-US" sz="1600" dirty="0" err="1"/>
              <a:t>routedata</a:t>
            </a:r>
            <a:r>
              <a:rPr lang="en-US" sz="1600" dirty="0"/>
              <a:t> r	on </a:t>
            </a:r>
            <a:r>
              <a:rPr lang="en-US" sz="1600" dirty="0" err="1"/>
              <a:t>s.route_id</a:t>
            </a:r>
            <a:r>
              <a:rPr lang="en-US" sz="1600" dirty="0"/>
              <a:t>=</a:t>
            </a:r>
            <a:r>
              <a:rPr lang="en-US" sz="1600" dirty="0" err="1"/>
              <a:t>r.route_id</a:t>
            </a:r>
            <a:r>
              <a:rPr lang="en-US" sz="1600" dirty="0"/>
              <a:t>	GROUP BY </a:t>
            </a:r>
            <a:r>
              <a:rPr lang="en-US" sz="1600" dirty="0" err="1"/>
              <a:t>source_country</a:t>
            </a:r>
            <a:r>
              <a:rPr lang="en-US" sz="1600" dirty="0"/>
              <a:t> ORDER BY </a:t>
            </a:r>
            <a:r>
              <a:rPr lang="en-US" sz="1600" dirty="0" err="1"/>
              <a:t>ontime_percentage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40AE8-4B2A-99F1-A44F-687C97EE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" y="2593323"/>
            <a:ext cx="8682979" cy="27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6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E7C3-E310-BE6A-A757-32FB03EA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5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7: Advanced KPI Reporting (10 Marks) --    Create SQL queries to calculate and summarize the following KPIs: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7B42-7A02-399E-D04D-67B297AF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96" y="1110921"/>
            <a:ext cx="8663915" cy="5069161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3. </a:t>
            </a:r>
            <a:r>
              <a:rPr lang="en-US" sz="1800" b="1" dirty="0"/>
              <a:t>Average Delay (in hours) per </a:t>
            </a:r>
            <a:r>
              <a:rPr lang="en-US" sz="1800" b="1" dirty="0" err="1"/>
              <a:t>Route_ID</a:t>
            </a:r>
            <a:r>
              <a:rPr lang="en-US" sz="1800" b="1" dirty="0"/>
              <a:t>. </a:t>
            </a:r>
          </a:p>
          <a:p>
            <a:pPr marL="0" indent="0">
              <a:buNone/>
            </a:pPr>
            <a:r>
              <a:rPr lang="en-IN" sz="1600" dirty="0"/>
              <a:t>SELECT </a:t>
            </a:r>
            <a:r>
              <a:rPr lang="en-IN" sz="1600" dirty="0" err="1"/>
              <a:t>r.route_id,ROUND</a:t>
            </a:r>
            <a:r>
              <a:rPr lang="en-IN" sz="1600" dirty="0"/>
              <a:t>(AVG(</a:t>
            </a:r>
            <a:r>
              <a:rPr lang="en-IN" sz="1600" dirty="0" err="1"/>
              <a:t>s.delay_hours</a:t>
            </a:r>
            <a:r>
              <a:rPr lang="en-IN" sz="1600" dirty="0"/>
              <a:t>), 2) AS </a:t>
            </a:r>
            <a:r>
              <a:rPr lang="en-IN" sz="1600" dirty="0" err="1"/>
              <a:t>avg_route_delay</a:t>
            </a:r>
            <a:r>
              <a:rPr lang="en-IN" sz="1600" dirty="0"/>
              <a:t>  FROM </a:t>
            </a:r>
            <a:r>
              <a:rPr lang="en-IN" sz="1600" dirty="0" err="1"/>
              <a:t>shipmentdata</a:t>
            </a:r>
            <a:r>
              <a:rPr lang="en-IN" sz="1600" dirty="0"/>
              <a:t> s   inner join </a:t>
            </a:r>
            <a:r>
              <a:rPr lang="en-IN" sz="1600" dirty="0" err="1"/>
              <a:t>routedata</a:t>
            </a:r>
            <a:r>
              <a:rPr lang="en-IN" sz="1600" dirty="0"/>
              <a:t> r   on </a:t>
            </a:r>
            <a:r>
              <a:rPr lang="en-IN" sz="1600" dirty="0" err="1"/>
              <a:t>s.route_id</a:t>
            </a:r>
            <a:r>
              <a:rPr lang="en-IN" sz="1600" dirty="0"/>
              <a:t>=</a:t>
            </a:r>
            <a:r>
              <a:rPr lang="en-IN" sz="1600" dirty="0" err="1"/>
              <a:t>r.route_id</a:t>
            </a:r>
            <a:r>
              <a:rPr lang="en-IN" sz="1600" dirty="0"/>
              <a:t>  GROUP BY </a:t>
            </a:r>
            <a:r>
              <a:rPr lang="en-IN" sz="1600" dirty="0" err="1"/>
              <a:t>route_id</a:t>
            </a:r>
            <a:r>
              <a:rPr lang="en-IN" sz="1600" dirty="0"/>
              <a:t>  ORDER BY </a:t>
            </a:r>
            <a:r>
              <a:rPr lang="en-IN" sz="1600" dirty="0" err="1"/>
              <a:t>avg_route_delay</a:t>
            </a:r>
            <a:r>
              <a:rPr lang="en-IN" sz="1600" dirty="0"/>
              <a:t> DESC;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F7406-9BF8-7BEE-1188-8472ACDB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9" y="2170028"/>
            <a:ext cx="8583223" cy="33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37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5390-54AB-1E80-EB8D-3BF5ADED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3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Task 7: Advanced KPI Reporting (10 Marks) --    Create SQL queries to calculate and summarize the following KPIs: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183E-5DEB-B902-7BB2-6CBDAD3B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36" y="1016330"/>
            <a:ext cx="7886700" cy="5363450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4. </a:t>
            </a:r>
            <a:r>
              <a:rPr lang="en-US" sz="1800" dirty="0"/>
              <a:t>Warehouse Utilization % = (</a:t>
            </a:r>
            <a:r>
              <a:rPr lang="en-US" sz="1800" dirty="0" err="1"/>
              <a:t>Shipments_Handled</a:t>
            </a:r>
            <a:r>
              <a:rPr lang="en-US" sz="1800" dirty="0"/>
              <a:t> / </a:t>
            </a:r>
            <a:r>
              <a:rPr lang="en-US" sz="1800" dirty="0" err="1"/>
              <a:t>Capacity_per_day</a:t>
            </a:r>
            <a:r>
              <a:rPr lang="en-US" sz="1800" dirty="0"/>
              <a:t>) * 100.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/>
              <a:t>SELECT </a:t>
            </a:r>
            <a:r>
              <a:rPr lang="en-US" sz="1600" dirty="0" err="1"/>
              <a:t>w.warehouse_id,w.capacity_per_day,COUNT</a:t>
            </a:r>
            <a:r>
              <a:rPr lang="en-US" sz="1600" dirty="0"/>
              <a:t>(</a:t>
            </a:r>
            <a:r>
              <a:rPr lang="en-US" sz="1600" dirty="0" err="1"/>
              <a:t>s.shipment_id</a:t>
            </a:r>
            <a:r>
              <a:rPr lang="en-US" sz="1600" dirty="0"/>
              <a:t>) AS </a:t>
            </a:r>
            <a:r>
              <a:rPr lang="en-US" sz="1600" dirty="0" err="1"/>
              <a:t>shipments_handled</a:t>
            </a:r>
            <a:r>
              <a:rPr lang="en-US" sz="1600" dirty="0"/>
              <a:t>, ROUND((COUNT(</a:t>
            </a:r>
            <a:r>
              <a:rPr lang="en-US" sz="1600" dirty="0" err="1"/>
              <a:t>s.shipment_id</a:t>
            </a:r>
            <a:r>
              <a:rPr lang="en-US" sz="1600" dirty="0"/>
              <a:t>) / </a:t>
            </a:r>
            <a:r>
              <a:rPr lang="en-US" sz="1600" dirty="0" err="1"/>
              <a:t>w.capacity_per_day</a:t>
            </a:r>
            <a:r>
              <a:rPr lang="en-US" sz="1600" dirty="0"/>
              <a:t>) * 100,2) AS </a:t>
            </a:r>
            <a:r>
              <a:rPr lang="en-US" sz="1600" dirty="0" err="1"/>
              <a:t>utilization_percentage</a:t>
            </a:r>
            <a:r>
              <a:rPr lang="en-US" sz="1600" dirty="0"/>
              <a:t> FROM </a:t>
            </a:r>
            <a:r>
              <a:rPr lang="en-US" sz="1600" dirty="0" err="1"/>
              <a:t>warehousedata</a:t>
            </a:r>
            <a:r>
              <a:rPr lang="en-US" sz="1600" dirty="0"/>
              <a:t> w LEFT JOIN </a:t>
            </a:r>
            <a:r>
              <a:rPr lang="en-US" sz="1600" dirty="0" err="1"/>
              <a:t>shipmentdata</a:t>
            </a:r>
            <a:r>
              <a:rPr lang="en-US" sz="1600" dirty="0"/>
              <a:t> s   ON </a:t>
            </a:r>
            <a:r>
              <a:rPr lang="en-US" sz="1600" dirty="0" err="1"/>
              <a:t>w.warehouse_id</a:t>
            </a:r>
            <a:r>
              <a:rPr lang="en-US" sz="1600" dirty="0"/>
              <a:t> = </a:t>
            </a:r>
            <a:r>
              <a:rPr lang="en-US" sz="1600" dirty="0" err="1"/>
              <a:t>s.warehouse_id</a:t>
            </a:r>
            <a:r>
              <a:rPr lang="en-US" sz="1600" dirty="0"/>
              <a:t>  GROUP BY </a:t>
            </a:r>
            <a:r>
              <a:rPr lang="en-US" sz="1600" dirty="0" err="1"/>
              <a:t>w.warehouse_id</a:t>
            </a:r>
            <a:r>
              <a:rPr lang="en-US" sz="1600" dirty="0"/>
              <a:t>, </a:t>
            </a:r>
            <a:r>
              <a:rPr lang="en-US" sz="1600" dirty="0" err="1"/>
              <a:t>w.capacity_per_day</a:t>
            </a:r>
            <a:r>
              <a:rPr lang="en-US" sz="1600" dirty="0"/>
              <a:t>  ORDER BY </a:t>
            </a:r>
            <a:r>
              <a:rPr lang="en-US" sz="1600" dirty="0" err="1"/>
              <a:t>utilization_percentage</a:t>
            </a:r>
            <a:r>
              <a:rPr lang="en-US" sz="1600" dirty="0"/>
              <a:t> DESC;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C593A-586E-F800-D6BF-6A477598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" y="2606565"/>
            <a:ext cx="9082910" cy="29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7878-FB15-7C7A-2FC8-88BC4819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Insights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6D02-51D8-F515-D22C-53EDE88A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Route Delays Identified:</a:t>
            </a:r>
            <a:br>
              <a:rPr lang="en-US" dirty="0"/>
            </a:br>
            <a:r>
              <a:rPr lang="en-US" dirty="0"/>
              <a:t>Multiple routes (e.g</a:t>
            </a:r>
            <a:r>
              <a:rPr lang="en-US"/>
              <a:t>., R008, R002,R007,R0020) </a:t>
            </a:r>
            <a:r>
              <a:rPr lang="en-US" dirty="0"/>
              <a:t>show </a:t>
            </a:r>
            <a:r>
              <a:rPr lang="en-US" b="1" dirty="0"/>
              <a:t>&gt;20% delayed shipments</a:t>
            </a:r>
            <a:r>
              <a:rPr lang="en-US" dirty="0"/>
              <a:t>, indicating congestion or operational inefficiencies.</a:t>
            </a:r>
          </a:p>
          <a:p>
            <a:r>
              <a:rPr lang="en-US" b="1" dirty="0"/>
              <a:t>High Average Delay in Specific Warehouses:</a:t>
            </a:r>
            <a:br>
              <a:rPr lang="en-US" dirty="0"/>
            </a:br>
            <a:r>
              <a:rPr lang="en-US" dirty="0"/>
              <a:t>Some warehouses exceed the </a:t>
            </a:r>
            <a:r>
              <a:rPr lang="en-US" b="1" dirty="0"/>
              <a:t>global average delay</a:t>
            </a:r>
            <a:r>
              <a:rPr lang="en-US" dirty="0"/>
              <a:t>, suggesting processing or capacity issues.</a:t>
            </a:r>
          </a:p>
          <a:p>
            <a:r>
              <a:rPr lang="en-US" b="1" dirty="0"/>
              <a:t>Inconsistent Agent Performance:</a:t>
            </a:r>
            <a:br>
              <a:rPr lang="en-US" dirty="0"/>
            </a:br>
            <a:r>
              <a:rPr lang="en-US" dirty="0"/>
              <a:t>Several agents have </a:t>
            </a:r>
            <a:r>
              <a:rPr lang="en-US" b="1" dirty="0"/>
              <a:t>&lt;85% on-time performance</a:t>
            </a:r>
            <a:r>
              <a:rPr lang="en-US" dirty="0"/>
              <a:t>, affecting overall delivery reliability.</a:t>
            </a:r>
          </a:p>
          <a:p>
            <a:r>
              <a:rPr lang="en-US" b="1" dirty="0"/>
              <a:t>Status Distribution Gaps:</a:t>
            </a:r>
            <a:br>
              <a:rPr lang="en-US" dirty="0"/>
            </a:br>
            <a:r>
              <a:rPr lang="en-US" dirty="0"/>
              <a:t>A notable share of shipments remain in </a:t>
            </a:r>
            <a:r>
              <a:rPr lang="en-US" b="1" dirty="0"/>
              <a:t>“In Transit”</a:t>
            </a:r>
            <a:r>
              <a:rPr lang="en-US" dirty="0"/>
              <a:t> or </a:t>
            </a:r>
            <a:r>
              <a:rPr lang="en-US" b="1" dirty="0"/>
              <a:t>“Returned”</a:t>
            </a:r>
            <a:r>
              <a:rPr lang="en-US" dirty="0"/>
              <a:t> status on high-volume routes.</a:t>
            </a:r>
          </a:p>
          <a:p>
            <a:r>
              <a:rPr lang="en-US" b="1" dirty="0"/>
              <a:t>Underutilized Hubs:</a:t>
            </a:r>
            <a:br>
              <a:rPr lang="en-US" dirty="0"/>
            </a:br>
            <a:r>
              <a:rPr lang="en-US" dirty="0"/>
              <a:t>Certain warehouses operate below capacity while others are overloaded, reducing network efficiency.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47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6AE0-B7C5-CB10-3AE6-F29B898A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5812"/>
          </a:xfrm>
        </p:spPr>
        <p:txBody>
          <a:bodyPr/>
          <a:lstStyle/>
          <a:p>
            <a:r>
              <a:rPr lang="en-US" sz="3200" b="1" dirty="0"/>
              <a:t>Business Recommendations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0570-A308-E599-EEA4-B94B54101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64" y="1074735"/>
            <a:ext cx="7886700" cy="5431248"/>
          </a:xfrm>
        </p:spPr>
        <p:txBody>
          <a:bodyPr>
            <a:noAutofit/>
          </a:bodyPr>
          <a:lstStyle/>
          <a:p>
            <a:r>
              <a:rPr lang="en-US" sz="1600" b="1" dirty="0"/>
              <a:t>1. Route Optimization</a:t>
            </a:r>
          </a:p>
          <a:p>
            <a:r>
              <a:rPr lang="en-US" sz="1600" dirty="0"/>
              <a:t>Introduce </a:t>
            </a:r>
            <a:r>
              <a:rPr lang="en-US" sz="1600" b="1" dirty="0"/>
              <a:t>intermediate hubs</a:t>
            </a:r>
            <a:r>
              <a:rPr lang="en-US" sz="1600" dirty="0"/>
              <a:t> (e.g., Nagpur, Hubli) for long routes to reduce transit variability.</a:t>
            </a:r>
          </a:p>
          <a:p>
            <a:r>
              <a:rPr lang="en-US" sz="1600" dirty="0"/>
              <a:t>Apply </a:t>
            </a:r>
            <a:r>
              <a:rPr lang="en-US" sz="1600" b="1" dirty="0"/>
              <a:t>traffic-aware routing</a:t>
            </a:r>
            <a:r>
              <a:rPr lang="en-US" sz="1600" dirty="0"/>
              <a:t> and predictive delay modeling.</a:t>
            </a:r>
          </a:p>
          <a:p>
            <a:r>
              <a:rPr lang="en-US" sz="1600" b="1" dirty="0"/>
              <a:t>2. Warehouse Efficiency Improvement</a:t>
            </a:r>
          </a:p>
          <a:p>
            <a:r>
              <a:rPr lang="en-US" sz="1600" dirty="0"/>
              <a:t>Balance load by rerouting some shipments from overloaded warehouses (e.g., WH3) to underutilized hubs.</a:t>
            </a:r>
          </a:p>
          <a:p>
            <a:r>
              <a:rPr lang="en-US" sz="1600" dirty="0"/>
              <a:t>Improve sorting and loading processes during peak hours.</a:t>
            </a:r>
          </a:p>
          <a:p>
            <a:r>
              <a:rPr lang="en-US" sz="1600" b="1" dirty="0"/>
              <a:t>3. Improve Agent Performance</a:t>
            </a:r>
          </a:p>
          <a:p>
            <a:r>
              <a:rPr lang="en-US" sz="1600" dirty="0"/>
              <a:t>Provide targeted </a:t>
            </a:r>
            <a:r>
              <a:rPr lang="en-US" sz="1600" b="1" dirty="0"/>
              <a:t>training</a:t>
            </a:r>
            <a:r>
              <a:rPr lang="en-US" sz="1600" dirty="0"/>
              <a:t> on navigation, scanning accuracy, and timing.</a:t>
            </a:r>
          </a:p>
          <a:p>
            <a:r>
              <a:rPr lang="en-US" sz="1600" dirty="0"/>
              <a:t>Shift underperforming agents to </a:t>
            </a:r>
            <a:r>
              <a:rPr lang="en-US" sz="1600" b="1" dirty="0"/>
              <a:t>shorter, simpler routes</a:t>
            </a:r>
            <a:r>
              <a:rPr lang="en-US" sz="1600" dirty="0"/>
              <a:t>.</a:t>
            </a:r>
          </a:p>
          <a:p>
            <a:r>
              <a:rPr lang="en-US" sz="1600" dirty="0"/>
              <a:t>Incentivize high-performing agents.</a:t>
            </a:r>
          </a:p>
          <a:p>
            <a:r>
              <a:rPr lang="en-US" sz="1600" b="1" dirty="0"/>
              <a:t>4. Reduce “In Transit” and “Returned” Issues</a:t>
            </a:r>
          </a:p>
          <a:p>
            <a:r>
              <a:rPr lang="en-US" sz="1600" dirty="0"/>
              <a:t>Strengthen </a:t>
            </a:r>
            <a:r>
              <a:rPr lang="en-US" sz="1600" b="1" dirty="0"/>
              <a:t>address verification</a:t>
            </a:r>
            <a:r>
              <a:rPr lang="en-US" sz="1600" dirty="0"/>
              <a:t> and customer communication.</a:t>
            </a:r>
          </a:p>
          <a:p>
            <a:r>
              <a:rPr lang="en-US" sz="1600" dirty="0"/>
              <a:t>Use </a:t>
            </a:r>
            <a:r>
              <a:rPr lang="en-US" sz="1600" b="1" dirty="0"/>
              <a:t>real-time tracking</a:t>
            </a:r>
            <a:r>
              <a:rPr lang="en-US" sz="1600" dirty="0"/>
              <a:t> to monitor bottlenecks.</a:t>
            </a:r>
          </a:p>
          <a:p>
            <a:r>
              <a:rPr lang="en-US" sz="1600" b="1" dirty="0"/>
              <a:t>5. Capacity Planning &amp; Forecasting</a:t>
            </a:r>
          </a:p>
          <a:p>
            <a:r>
              <a:rPr lang="en-US" sz="1600" dirty="0"/>
              <a:t>Use data trends to optimize </a:t>
            </a:r>
            <a:r>
              <a:rPr lang="en-US" sz="1600" b="1" dirty="0"/>
              <a:t>vehicle allocation</a:t>
            </a:r>
            <a:r>
              <a:rPr lang="en-US" sz="1600" dirty="0"/>
              <a:t>, peak-hour staffing, and warehouse capacity expansion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3813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0448-6F21-F587-25AD-34679AB2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210207"/>
            <a:ext cx="8849710" cy="882870"/>
          </a:xfrm>
        </p:spPr>
        <p:txBody>
          <a:bodyPr>
            <a:noAutofit/>
          </a:bodyPr>
          <a:lstStyle/>
          <a:p>
            <a:r>
              <a:rPr lang="en-IN" sz="2000" b="1" dirty="0"/>
              <a:t>Task 1 : Data Cleaning &amp; Preparation</a:t>
            </a:r>
            <a:br>
              <a:rPr lang="en-IN" sz="2000" b="1" dirty="0"/>
            </a:br>
            <a:r>
              <a:rPr lang="en-IN" sz="2000" b="1" dirty="0"/>
              <a:t>1. </a:t>
            </a:r>
            <a:r>
              <a:rPr lang="en-US" sz="2000" b="1" dirty="0"/>
              <a:t>Identify and delete duplicate </a:t>
            </a:r>
            <a:r>
              <a:rPr lang="en-US" sz="2000" b="1" dirty="0" err="1"/>
              <a:t>Order_ID</a:t>
            </a:r>
            <a:r>
              <a:rPr lang="en-US" sz="2000" b="1" dirty="0"/>
              <a:t> or </a:t>
            </a:r>
            <a:r>
              <a:rPr lang="en-US" sz="2000" b="1" dirty="0" err="1"/>
              <a:t>Shipment_ID</a:t>
            </a:r>
            <a:r>
              <a:rPr lang="en-US" sz="2000" b="1" dirty="0"/>
              <a:t> records.</a:t>
            </a:r>
            <a:br>
              <a:rPr lang="en-US" sz="2000" b="1" dirty="0"/>
            </a:b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B1F6-1AC5-A335-763E-A28BD35D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3077"/>
            <a:ext cx="9143999" cy="5764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MySQL Query-</a:t>
            </a:r>
          </a:p>
          <a:p>
            <a:pPr marL="0" indent="0">
              <a:buNone/>
            </a:pPr>
            <a:r>
              <a:rPr lang="en-US" sz="1400" dirty="0"/>
              <a:t>SELECT </a:t>
            </a:r>
            <a:r>
              <a:rPr lang="en-US" sz="1400" dirty="0" err="1"/>
              <a:t>order_id,COUNT</a:t>
            </a:r>
            <a:r>
              <a:rPr lang="en-US" sz="1400" dirty="0"/>
              <a:t>(*) AS </a:t>
            </a:r>
            <a:r>
              <a:rPr lang="en-US" sz="1400" dirty="0" err="1"/>
              <a:t>count_duplicates</a:t>
            </a:r>
            <a:r>
              <a:rPr lang="en-US" sz="1400" dirty="0"/>
              <a:t> FROM </a:t>
            </a:r>
            <a:r>
              <a:rPr lang="en-US" sz="1400" dirty="0" err="1"/>
              <a:t>orderdataGROUP</a:t>
            </a:r>
            <a:r>
              <a:rPr lang="en-US" sz="1400" dirty="0"/>
              <a:t> BY </a:t>
            </a:r>
            <a:r>
              <a:rPr lang="en-US" sz="1400" dirty="0" err="1"/>
              <a:t>order_id</a:t>
            </a:r>
            <a:r>
              <a:rPr lang="en-US" sz="1400" dirty="0"/>
              <a:t>	HAVING COUNT(*) &gt; 1;				</a:t>
            </a:r>
          </a:p>
          <a:p>
            <a:pPr marL="0" indent="0">
              <a:buNone/>
            </a:pPr>
            <a:r>
              <a:rPr lang="en-US" sz="1400" dirty="0"/>
              <a:t>SELECT </a:t>
            </a:r>
            <a:r>
              <a:rPr lang="en-US" sz="1400" dirty="0" err="1"/>
              <a:t>shipment_id,COUNT</a:t>
            </a:r>
            <a:r>
              <a:rPr lang="en-US" sz="1400" dirty="0"/>
              <a:t>(*) AS </a:t>
            </a:r>
            <a:r>
              <a:rPr lang="en-US" sz="1400" dirty="0" err="1"/>
              <a:t>count_duplicates</a:t>
            </a:r>
            <a:r>
              <a:rPr lang="en-US" sz="1400" dirty="0"/>
              <a:t> FROM </a:t>
            </a:r>
            <a:r>
              <a:rPr lang="en-US" sz="1400" dirty="0" err="1"/>
              <a:t>shipmentdata</a:t>
            </a:r>
            <a:r>
              <a:rPr lang="en-US" sz="1400" dirty="0"/>
              <a:t> GROUP BY </a:t>
            </a:r>
            <a:r>
              <a:rPr lang="en-US" sz="1400" dirty="0" err="1"/>
              <a:t>shipment_id</a:t>
            </a:r>
            <a:r>
              <a:rPr lang="en-US" sz="1400" dirty="0"/>
              <a:t> HAVING COUNT(*) &gt; 1;</a:t>
            </a: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A417-E761-042C-E750-75436EB7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193"/>
            <a:ext cx="9144000" cy="41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0BCE-11DA-4D18-B7E5-996C2586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Task 1 : Data Cleaning &amp; Preparation</a:t>
            </a:r>
            <a:br>
              <a:rPr lang="en-IN" sz="2000" b="1" dirty="0"/>
            </a:br>
            <a:r>
              <a:rPr lang="en-IN" sz="2000" b="1" dirty="0"/>
              <a:t>2. </a:t>
            </a:r>
            <a:r>
              <a:rPr lang="en-US" sz="2000" b="1" dirty="0"/>
              <a:t>Replace null or missing </a:t>
            </a:r>
            <a:r>
              <a:rPr lang="en-US" sz="2000" b="1" dirty="0" err="1"/>
              <a:t>Delay_Hours</a:t>
            </a:r>
            <a:r>
              <a:rPr lang="en-US" sz="2000" b="1" dirty="0"/>
              <a:t> values in the Shipments Table with the average delay for that </a:t>
            </a:r>
            <a:r>
              <a:rPr lang="en-US" sz="2000" b="1" dirty="0" err="1"/>
              <a:t>Route_ID</a:t>
            </a:r>
            <a:r>
              <a:rPr lang="en-US" sz="2000" b="1" dirty="0"/>
              <a:t>. </a:t>
            </a:r>
            <a:br>
              <a:rPr lang="en-US" sz="2000" b="1" dirty="0"/>
            </a:b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79FE-16BA-8DB5-D707-E8CF5600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89294"/>
            <a:ext cx="8368205" cy="521630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MySQL Command</a:t>
            </a:r>
          </a:p>
          <a:p>
            <a:pPr marL="0" indent="0">
              <a:buNone/>
            </a:pPr>
            <a:r>
              <a:rPr lang="en-US" dirty="0"/>
              <a:t>SELECT * FROM </a:t>
            </a:r>
            <a:r>
              <a:rPr lang="en-US" dirty="0" err="1"/>
              <a:t>shipmentdata</a:t>
            </a:r>
            <a:r>
              <a:rPr lang="en-US" dirty="0"/>
              <a:t>;	SELECT </a:t>
            </a:r>
            <a:r>
              <a:rPr lang="en-US" dirty="0" err="1"/>
              <a:t>route_id</a:t>
            </a:r>
            <a:r>
              <a:rPr lang="en-US" dirty="0"/>
              <a:t> FROM </a:t>
            </a:r>
            <a:r>
              <a:rPr lang="en-US" dirty="0" err="1"/>
              <a:t>shipmentdata</a:t>
            </a:r>
            <a:r>
              <a:rPr lang="en-US" dirty="0"/>
              <a:t> WHERE </a:t>
            </a:r>
            <a:r>
              <a:rPr lang="en-US" dirty="0" err="1"/>
              <a:t>delay_hours</a:t>
            </a:r>
            <a:r>
              <a:rPr lang="en-US" dirty="0"/>
              <a:t> IS NULL; </a:t>
            </a:r>
          </a:p>
          <a:p>
            <a:pPr marL="0" indent="0">
              <a:buNone/>
            </a:pPr>
            <a:r>
              <a:rPr lang="en-US" dirty="0"/>
              <a:t>/* so there is no null or missing values for </a:t>
            </a:r>
            <a:r>
              <a:rPr lang="en-US" dirty="0" err="1"/>
              <a:t>route_id</a:t>
            </a:r>
            <a:r>
              <a:rPr lang="en-US" dirty="0"/>
              <a:t>*/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7C69-5F3F-5232-F882-B4E82BE7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6" y="2958304"/>
            <a:ext cx="8996854" cy="38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8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1AD7-4ECF-1353-706B-D59B4DA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Task 1 : Data Cleaning &amp; Preparation</a:t>
            </a:r>
            <a:br>
              <a:rPr lang="en-IN" sz="2000" b="1" dirty="0"/>
            </a:br>
            <a:r>
              <a:rPr lang="en-IN" sz="2000" b="1" dirty="0"/>
              <a:t>3. </a:t>
            </a:r>
            <a:r>
              <a:rPr lang="en-US" sz="2000" b="1" dirty="0"/>
              <a:t>Convert all date columns (</a:t>
            </a:r>
            <a:r>
              <a:rPr lang="en-US" sz="2000" b="1" dirty="0" err="1"/>
              <a:t>Order_Date</a:t>
            </a:r>
            <a:r>
              <a:rPr lang="en-US" sz="2000" b="1" dirty="0"/>
              <a:t>, </a:t>
            </a:r>
            <a:r>
              <a:rPr lang="en-US" sz="2000" b="1" dirty="0" err="1"/>
              <a:t>Pickup_Date</a:t>
            </a:r>
            <a:r>
              <a:rPr lang="en-US" sz="2000" b="1" dirty="0"/>
              <a:t>, </a:t>
            </a:r>
            <a:r>
              <a:rPr lang="en-US" sz="2000" b="1" dirty="0" err="1"/>
              <a:t>Delivery_Date</a:t>
            </a:r>
            <a:r>
              <a:rPr lang="en-US" sz="2000" b="1" dirty="0"/>
              <a:t>) into YYYY-MM-DD HH:MM:SS format using SQL date functions.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0C8B-4615-876B-129E-218FFFB00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8442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dirty="0"/>
              <a:t>SELECT * FROM </a:t>
            </a:r>
            <a:r>
              <a:rPr lang="en-IN" dirty="0" err="1"/>
              <a:t>orderdata</a:t>
            </a:r>
            <a:r>
              <a:rPr lang="en-IN" dirty="0"/>
              <a:t>;				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describe </a:t>
            </a:r>
            <a:r>
              <a:rPr lang="en-IN" dirty="0" err="1"/>
              <a:t>orderdata</a:t>
            </a:r>
            <a:r>
              <a:rPr lang="en-IN" dirty="0"/>
              <a:t>;					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alter table </a:t>
            </a:r>
            <a:r>
              <a:rPr lang="en-IN" dirty="0" err="1"/>
              <a:t>orderdata</a:t>
            </a:r>
            <a:r>
              <a:rPr lang="en-IN" dirty="0"/>
              <a:t> modify </a:t>
            </a:r>
            <a:r>
              <a:rPr lang="en-IN" dirty="0" err="1"/>
              <a:t>order_date</a:t>
            </a:r>
            <a:r>
              <a:rPr lang="en-IN" dirty="0"/>
              <a:t> timestamp;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describe </a:t>
            </a:r>
            <a:r>
              <a:rPr lang="en-IN" dirty="0" err="1"/>
              <a:t>orderdata</a:t>
            </a:r>
            <a:r>
              <a:rPr lang="en-IN" dirty="0"/>
              <a:t>;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SELECT * FROM </a:t>
            </a:r>
            <a:r>
              <a:rPr lang="en-IN" dirty="0" err="1"/>
              <a:t>shipmentdata</a:t>
            </a:r>
            <a:r>
              <a:rPr lang="en-IN" dirty="0"/>
              <a:t>;                      </a:t>
            </a:r>
          </a:p>
          <a:p>
            <a:pPr marL="0" indent="0">
              <a:buNone/>
            </a:pPr>
            <a:r>
              <a:rPr lang="en-IN" dirty="0"/>
              <a:t>DESCRIBE </a:t>
            </a:r>
            <a:r>
              <a:rPr lang="en-IN" dirty="0" err="1"/>
              <a:t>shipmentdata</a:t>
            </a:r>
            <a:r>
              <a:rPr lang="en-IN" dirty="0"/>
              <a:t>;					  </a:t>
            </a:r>
          </a:p>
          <a:p>
            <a:pPr marL="0" indent="0">
              <a:buNone/>
            </a:pPr>
            <a:r>
              <a:rPr lang="en-IN" dirty="0"/>
              <a:t>ALTER TABLE </a:t>
            </a:r>
            <a:r>
              <a:rPr lang="en-IN" dirty="0" err="1"/>
              <a:t>shipmentdata</a:t>
            </a:r>
            <a:r>
              <a:rPr lang="en-IN" dirty="0"/>
              <a:t> MODIFY </a:t>
            </a:r>
            <a:r>
              <a:rPr lang="en-IN" dirty="0" err="1"/>
              <a:t>pickup_date</a:t>
            </a:r>
            <a:r>
              <a:rPr lang="en-IN" dirty="0"/>
              <a:t> TIMESTAMP;                      DESCRIBE </a:t>
            </a:r>
            <a:r>
              <a:rPr lang="en-IN" dirty="0" err="1"/>
              <a:t>shipmentdata</a:t>
            </a:r>
            <a:r>
              <a:rPr lang="en-IN" dirty="0"/>
              <a:t>;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SELECT * FROM </a:t>
            </a:r>
            <a:r>
              <a:rPr lang="en-IN" dirty="0" err="1"/>
              <a:t>shipmentdata</a:t>
            </a:r>
            <a:r>
              <a:rPr lang="en-IN" dirty="0"/>
              <a:t>;                      </a:t>
            </a:r>
          </a:p>
          <a:p>
            <a:pPr marL="0" indent="0">
              <a:buNone/>
            </a:pPr>
            <a:r>
              <a:rPr lang="en-IN" dirty="0"/>
              <a:t>DESCRIBE </a:t>
            </a:r>
            <a:r>
              <a:rPr lang="en-IN" dirty="0" err="1"/>
              <a:t>shipmentdata</a:t>
            </a:r>
            <a:r>
              <a:rPr lang="en-IN" dirty="0"/>
              <a:t>;					  </a:t>
            </a:r>
          </a:p>
          <a:p>
            <a:pPr marL="0" indent="0">
              <a:buNone/>
            </a:pPr>
            <a:r>
              <a:rPr lang="en-IN" dirty="0"/>
              <a:t>ALTER TABLE </a:t>
            </a:r>
            <a:r>
              <a:rPr lang="en-IN" dirty="0" err="1"/>
              <a:t>shipmentdata</a:t>
            </a:r>
            <a:r>
              <a:rPr lang="en-IN" dirty="0"/>
              <a:t> MODIFY </a:t>
            </a:r>
            <a:r>
              <a:rPr lang="en-IN" dirty="0" err="1"/>
              <a:t>delivery_date</a:t>
            </a:r>
            <a:r>
              <a:rPr lang="en-IN" dirty="0"/>
              <a:t> TIMESTAMP;                      DESCRIBE </a:t>
            </a:r>
            <a:r>
              <a:rPr lang="en-IN" dirty="0" err="1"/>
              <a:t>shipmentdata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5604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F45C-535A-13A0-11E3-0C3A3D14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200" b="1" dirty="0"/>
              <a:t>Task 1 : Data Cleaning &amp; Preparation</a:t>
            </a:r>
            <a:br>
              <a:rPr lang="en-IN" sz="2200" b="1" dirty="0"/>
            </a:br>
            <a:r>
              <a:rPr lang="en-IN" sz="2200" b="1" dirty="0"/>
              <a:t>4. </a:t>
            </a:r>
            <a:r>
              <a:rPr lang="en-US" sz="2200" b="1" dirty="0"/>
              <a:t>Ensure that no </a:t>
            </a:r>
            <a:r>
              <a:rPr lang="en-US" sz="2200" b="1" dirty="0" err="1"/>
              <a:t>Delivery_Date</a:t>
            </a:r>
            <a:r>
              <a:rPr lang="en-US" sz="2200" b="1" dirty="0"/>
              <a:t> occurs before </a:t>
            </a:r>
            <a:r>
              <a:rPr lang="en-US" sz="2200" b="1" dirty="0" err="1"/>
              <a:t>Pickup_Date</a:t>
            </a:r>
            <a:r>
              <a:rPr lang="en-US" sz="2200" b="1" dirty="0"/>
              <a:t> (flag such records).</a:t>
            </a:r>
            <a:br>
              <a:rPr lang="en-US" sz="3600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C4B6-CC4D-A2BE-224A-9F53D45F0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241"/>
            <a:ext cx="7886700" cy="491572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 	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SELECT </a:t>
            </a:r>
            <a:r>
              <a:rPr lang="en-US" sz="1600" dirty="0" err="1"/>
              <a:t>shipment_id,order_id,pickup_date,delivery_date</a:t>
            </a:r>
            <a:r>
              <a:rPr lang="en-US" sz="1600" dirty="0"/>
              <a:t>, CASE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WHEN </a:t>
            </a:r>
            <a:r>
              <a:rPr lang="en-US" sz="1600" dirty="0" err="1"/>
              <a:t>delivery_date</a:t>
            </a:r>
            <a:r>
              <a:rPr lang="en-US" sz="1600" dirty="0"/>
              <a:t> &lt; </a:t>
            </a:r>
            <a:r>
              <a:rPr lang="en-US" sz="1600" dirty="0" err="1"/>
              <a:t>pickup_date</a:t>
            </a:r>
            <a:r>
              <a:rPr lang="en-US" sz="1600" dirty="0"/>
              <a:t> THEN 'INVALID’ ELSE 'VALID’ END AS </a:t>
            </a:r>
            <a:r>
              <a:rPr lang="en-US" sz="1600" dirty="0" err="1"/>
              <a:t>date_status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5F382-3928-B0C6-AFDB-C0CBFCC4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014"/>
            <a:ext cx="9144000" cy="40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004F-15F0-5A4B-B6C4-E4895B98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Task 1 : Data Cleaning &amp; Preparation</a:t>
            </a:r>
            <a:br>
              <a:rPr lang="en-IN" sz="2000" b="1" dirty="0"/>
            </a:br>
            <a:r>
              <a:rPr lang="en-US" sz="2000" b="1" dirty="0"/>
              <a:t>5. Validate referential integrity between Orders, Routes, Warehouses, and Shipments.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7EF9-F868-E926-2B9B-EA30F162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SELECT s.* FROM </a:t>
            </a:r>
            <a:r>
              <a:rPr lang="en-IN" sz="1600" dirty="0" err="1"/>
              <a:t>shipmentdata</a:t>
            </a:r>
            <a:r>
              <a:rPr lang="en-IN" sz="1600" dirty="0"/>
              <a:t> s LEFT JOIN </a:t>
            </a:r>
            <a:r>
              <a:rPr lang="en-IN" sz="1600" dirty="0" err="1"/>
              <a:t>orderdata</a:t>
            </a:r>
            <a:r>
              <a:rPr lang="en-IN" sz="1600" dirty="0"/>
              <a:t> o ON </a:t>
            </a:r>
            <a:r>
              <a:rPr lang="en-IN" sz="1600" dirty="0" err="1"/>
              <a:t>s.order_id</a:t>
            </a:r>
            <a:r>
              <a:rPr lang="en-IN" sz="1600" dirty="0"/>
              <a:t> = </a:t>
            </a:r>
            <a:r>
              <a:rPr lang="en-IN" sz="1600" dirty="0" err="1"/>
              <a:t>o.order_id</a:t>
            </a:r>
            <a:r>
              <a:rPr lang="en-IN" sz="1600" dirty="0"/>
              <a:t>	 WHERE </a:t>
            </a:r>
            <a:r>
              <a:rPr lang="en-IN" sz="1600" dirty="0" err="1"/>
              <a:t>o.order_id</a:t>
            </a:r>
            <a:r>
              <a:rPr lang="en-IN" sz="1600" dirty="0"/>
              <a:t> IS NULL;</a:t>
            </a:r>
          </a:p>
          <a:p>
            <a:pPr marL="0" indent="0">
              <a:buNone/>
            </a:pPr>
            <a:r>
              <a:rPr lang="en-IN" sz="1600" dirty="0"/>
              <a:t>SELECT s.* FROM </a:t>
            </a:r>
            <a:r>
              <a:rPr lang="en-IN" sz="1600" dirty="0" err="1"/>
              <a:t>shipmentdata</a:t>
            </a:r>
            <a:r>
              <a:rPr lang="en-IN" sz="1600" dirty="0"/>
              <a:t> s LEFT JOIN </a:t>
            </a:r>
            <a:r>
              <a:rPr lang="en-IN" sz="1600" dirty="0" err="1"/>
              <a:t>routedata</a:t>
            </a:r>
            <a:r>
              <a:rPr lang="en-IN" sz="1600" dirty="0"/>
              <a:t> r ON </a:t>
            </a:r>
            <a:r>
              <a:rPr lang="en-IN" sz="1600" dirty="0" err="1"/>
              <a:t>s.route_id</a:t>
            </a:r>
            <a:r>
              <a:rPr lang="en-IN" sz="1600" dirty="0"/>
              <a:t> = </a:t>
            </a:r>
            <a:r>
              <a:rPr lang="en-IN" sz="1600" dirty="0" err="1"/>
              <a:t>r.route_id</a:t>
            </a:r>
            <a:r>
              <a:rPr lang="en-IN" sz="1600" dirty="0"/>
              <a:t>	WHERE </a:t>
            </a:r>
            <a:r>
              <a:rPr lang="en-IN" sz="1600" dirty="0" err="1"/>
              <a:t>r.route_id</a:t>
            </a:r>
            <a:r>
              <a:rPr lang="en-IN" sz="1600" dirty="0"/>
              <a:t> IS NULL;	</a:t>
            </a:r>
          </a:p>
          <a:p>
            <a:pPr marL="0" indent="0">
              <a:buNone/>
            </a:pPr>
            <a:r>
              <a:rPr lang="en-IN" sz="1600" dirty="0"/>
              <a:t>SELECT s.* FROM </a:t>
            </a:r>
            <a:r>
              <a:rPr lang="en-IN" sz="1600" dirty="0" err="1"/>
              <a:t>shipmentdata</a:t>
            </a:r>
            <a:r>
              <a:rPr lang="en-IN" sz="1600" dirty="0"/>
              <a:t> s LEFT JOIN </a:t>
            </a:r>
            <a:r>
              <a:rPr lang="en-IN" sz="1600" dirty="0" err="1"/>
              <a:t>warehousedata</a:t>
            </a:r>
            <a:r>
              <a:rPr lang="en-IN" sz="1600" dirty="0"/>
              <a:t> w ON </a:t>
            </a:r>
            <a:r>
              <a:rPr lang="en-IN" sz="1600" dirty="0" err="1"/>
              <a:t>s.warehouse_id</a:t>
            </a:r>
            <a:r>
              <a:rPr lang="en-IN" sz="1600" dirty="0"/>
              <a:t> = </a:t>
            </a:r>
            <a:r>
              <a:rPr lang="en-IN" sz="1600" dirty="0" err="1"/>
              <a:t>w.warehouse_id</a:t>
            </a:r>
            <a:r>
              <a:rPr lang="en-IN" sz="1600" dirty="0"/>
              <a:t> WHERE </a:t>
            </a:r>
            <a:r>
              <a:rPr lang="en-IN" sz="1600" dirty="0" err="1"/>
              <a:t>w.warehouse_id</a:t>
            </a:r>
            <a:r>
              <a:rPr lang="en-IN" sz="1600" dirty="0"/>
              <a:t> IS NULL;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05553-B522-48B1-E255-72DC9A80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6579"/>
            <a:ext cx="9144000" cy="23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1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5F26-357C-4234-89C6-00A87377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3612" cy="1325563"/>
          </a:xfrm>
        </p:spPr>
        <p:txBody>
          <a:bodyPr>
            <a:normAutofit/>
          </a:bodyPr>
          <a:lstStyle/>
          <a:p>
            <a:r>
              <a:rPr lang="en-US" sz="2200" dirty="0"/>
              <a:t>Task 2: Delivery Delay Analysis (10 Marks)--       </a:t>
            </a:r>
            <a:br>
              <a:rPr lang="en-US" sz="2200" dirty="0"/>
            </a:br>
            <a:r>
              <a:rPr lang="en-US" sz="2200" dirty="0"/>
              <a:t>1. </a:t>
            </a:r>
            <a:r>
              <a:rPr lang="en-US" sz="2000" dirty="0"/>
              <a:t>Calculate delivery delay (in hours) for each shipment using </a:t>
            </a:r>
            <a:r>
              <a:rPr lang="en-US" sz="2000" dirty="0" err="1"/>
              <a:t>Delivery_Date</a:t>
            </a:r>
            <a:r>
              <a:rPr lang="en-US" sz="2000" dirty="0"/>
              <a:t> – </a:t>
            </a:r>
            <a:r>
              <a:rPr lang="en-US" sz="2000" dirty="0" err="1"/>
              <a:t>Pickup_Date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3053-1EB5-1F1C-5939-BC331ABD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86" y="156286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					</a:t>
            </a:r>
          </a:p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shipment_id,pickup_date,delivery_date</a:t>
            </a:r>
            <a:r>
              <a:rPr lang="en-US" sz="1600" dirty="0"/>
              <a:t>,</a:t>
            </a:r>
          </a:p>
          <a:p>
            <a:pPr marL="0" indent="0">
              <a:buNone/>
            </a:pPr>
            <a:r>
              <a:rPr lang="en-US" sz="1600" dirty="0"/>
              <a:t>TIMESTAMPDIFF(HOUR, </a:t>
            </a:r>
            <a:r>
              <a:rPr lang="en-US" sz="1600" dirty="0" err="1"/>
              <a:t>pickup_date</a:t>
            </a:r>
            <a:r>
              <a:rPr lang="en-US" sz="1600" dirty="0"/>
              <a:t>, </a:t>
            </a:r>
            <a:r>
              <a:rPr lang="en-US" sz="1600" dirty="0" err="1"/>
              <a:t>delivery_date</a:t>
            </a:r>
            <a:r>
              <a:rPr lang="en-US" sz="1600" dirty="0"/>
              <a:t>) AS </a:t>
            </a:r>
            <a:r>
              <a:rPr lang="en-US" sz="1600" dirty="0" err="1"/>
              <a:t>delay_in_hours</a:t>
            </a:r>
            <a:r>
              <a:rPr lang="en-US" sz="1600" dirty="0"/>
              <a:t> FROM </a:t>
            </a:r>
            <a:r>
              <a:rPr lang="en-US" sz="1600" dirty="0" err="1"/>
              <a:t>shipmentdata</a:t>
            </a:r>
            <a:r>
              <a:rPr lang="en-US" sz="1600" dirty="0"/>
              <a:t>;                                     </a:t>
            </a:r>
          </a:p>
          <a:p>
            <a:pPr marL="0" indent="0">
              <a:buNone/>
            </a:pPr>
            <a:r>
              <a:rPr lang="en-US" sz="1600" dirty="0"/>
              <a:t>// add delay hours into table in </a:t>
            </a:r>
            <a:r>
              <a:rPr lang="en-US" sz="1600" dirty="0" err="1"/>
              <a:t>shipmentdata</a:t>
            </a:r>
            <a:r>
              <a:rPr lang="en-US" sz="1600" dirty="0"/>
              <a:t> table.                     </a:t>
            </a:r>
          </a:p>
          <a:p>
            <a:pPr marL="0" indent="0">
              <a:buNone/>
            </a:pPr>
            <a:r>
              <a:rPr lang="en-US" sz="1600" dirty="0"/>
              <a:t>ALTER TABLE </a:t>
            </a:r>
            <a:r>
              <a:rPr lang="en-US" sz="1600" dirty="0" err="1"/>
              <a:t>shipmentdata</a:t>
            </a:r>
            <a:r>
              <a:rPr lang="en-US" sz="1600" dirty="0"/>
              <a:t> add column </a:t>
            </a:r>
            <a:r>
              <a:rPr lang="en-US" sz="1600" dirty="0" err="1"/>
              <a:t>delay_in_hours</a:t>
            </a:r>
            <a:r>
              <a:rPr lang="en-US" sz="1600" dirty="0"/>
              <a:t> int;</a:t>
            </a:r>
          </a:p>
          <a:p>
            <a:pPr marL="0" indent="0">
              <a:buNone/>
            </a:pPr>
            <a:r>
              <a:rPr lang="en-US" sz="1600" dirty="0"/>
              <a:t>UPDATE </a:t>
            </a:r>
            <a:r>
              <a:rPr lang="en-US" sz="1600" dirty="0" err="1"/>
              <a:t>shipmentdata</a:t>
            </a:r>
            <a:r>
              <a:rPr lang="en-US" sz="1600" dirty="0"/>
              <a:t> set </a:t>
            </a:r>
            <a:r>
              <a:rPr lang="en-US" sz="1600" dirty="0" err="1"/>
              <a:t>delay_in_hours</a:t>
            </a:r>
            <a:r>
              <a:rPr lang="en-US" sz="1600" dirty="0"/>
              <a:t> =TIMESTAMPDIFF(HOUR, </a:t>
            </a:r>
            <a:r>
              <a:rPr lang="en-US" sz="1600" dirty="0" err="1"/>
              <a:t>pickup_date</a:t>
            </a:r>
            <a:r>
              <a:rPr lang="en-US" sz="1600" dirty="0"/>
              <a:t>, </a:t>
            </a:r>
            <a:r>
              <a:rPr lang="en-US" sz="1600" dirty="0" err="1"/>
              <a:t>delivery_date</a:t>
            </a:r>
            <a:r>
              <a:rPr lang="en-US" sz="1600" dirty="0"/>
              <a:t>);                     </a:t>
            </a:r>
          </a:p>
          <a:p>
            <a:pPr marL="0" indent="0">
              <a:buNone/>
            </a:pPr>
            <a:r>
              <a:rPr lang="en-US" sz="1600" dirty="0"/>
              <a:t>SELECT * FROM </a:t>
            </a:r>
            <a:r>
              <a:rPr lang="en-US" sz="1600" dirty="0" err="1"/>
              <a:t>shipmentdata</a:t>
            </a:r>
            <a:r>
              <a:rPr lang="en-US" sz="1600" dirty="0"/>
              <a:t>;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42257-99B5-9159-00E2-BA340532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8" y="4025570"/>
            <a:ext cx="8082455" cy="23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3714</Words>
  <Application>Microsoft Office PowerPoint</Application>
  <PresentationFormat>On-screen Show (4:3)</PresentationFormat>
  <Paragraphs>168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FedEx Logistics Optimization Using SQL Analytics</vt:lpstr>
      <vt:lpstr>Objectives of the Project</vt:lpstr>
      <vt:lpstr> Dataset Overview</vt:lpstr>
      <vt:lpstr>Task 1 : Data Cleaning &amp; Preparation 1. Identify and delete duplicate Order_ID or Shipment_ID records. </vt:lpstr>
      <vt:lpstr>Task 1 : Data Cleaning &amp; Preparation 2. Replace null or missing Delay_Hours values in the Shipments Table with the average delay for that Route_ID.  </vt:lpstr>
      <vt:lpstr>Task 1 : Data Cleaning &amp; Preparation 3. Convert all date columns (Order_Date, Pickup_Date, Delivery_Date) into YYYY-MM-DD HH:MM:SS format using SQL date functions.</vt:lpstr>
      <vt:lpstr>Task 1 : Data Cleaning &amp; Preparation 4. Ensure that no Delivery_Date occurs before Pickup_Date (flag such records). </vt:lpstr>
      <vt:lpstr>Task 1 : Data Cleaning &amp; Preparation 5. Validate referential integrity between Orders, Routes, Warehouses, and Shipments.</vt:lpstr>
      <vt:lpstr>Task 2: Delivery Delay Analysis (10 Marks)--        1. Calculate delivery delay (in hours) for each shipment using Delivery_Date – Pickup_Date.</vt:lpstr>
      <vt:lpstr>Task 2: Delivery Delay Analysis (10 Marks)--        2. Find the Top 10 delayed routes based on average delay hours.</vt:lpstr>
      <vt:lpstr>Task 2: Delivery Delay Analysis (10 Marks)--        3. Use SQL window functions to rank shipments by delay within each Warehouse_ID.</vt:lpstr>
      <vt:lpstr>Task 2: Delivery Delay Analysis (10 Marks)--        4. Identify the average delay per Delivery_Type (Express / Standard) to compare service-level efficiency.</vt:lpstr>
      <vt:lpstr>Task3:Route Optimization Insights (20 Marks) 1. Average transit time (in hours) across all shipments.</vt:lpstr>
      <vt:lpstr>Task3:Route Optimization Insights (20 Marks) 2. Average delay (in hours) per route. </vt:lpstr>
      <vt:lpstr>Task3:Route Optimization Insights (20 Marks) 3. Distance-to-time efficiency ratio = Distance_KM / Avg_Transit_Time_Hours.</vt:lpstr>
      <vt:lpstr>Task3:Route Optimization Insights (20 Marks) 4. Identify 3 routes with the worst efficiency ratio (lowest distance-to-time). </vt:lpstr>
      <vt:lpstr>Task3:Route Optimization Insights (20 Marks) 5. Find routes with &gt;20% of shipments delayed beyond expected transit time.</vt:lpstr>
      <vt:lpstr>Task4: Warehouse Performance (10 Marks) 1. Find the top 3 warehouses with the highest average delay in shipments dispatched.</vt:lpstr>
      <vt:lpstr>Task4: Warehouse Performance (10 Marks) 2. Calculate total shipments vs delayed shipments for each warehouse. </vt:lpstr>
      <vt:lpstr>Task4: Warehouse Performance (10 Marks) 3. Use CTEs to identify warehouses where average delay exceeds the global average delay.</vt:lpstr>
      <vt:lpstr>Task4: Warehouse Performance (10 Marks) 4. Rank all warehouses based on on-time delivery percentage.</vt:lpstr>
      <vt:lpstr>Task 4.4</vt:lpstr>
      <vt:lpstr>Task 5: Delivery Agent Performance (10 Marks) --            1. Rank delivery agents (per route) by on-time delivery percentage.</vt:lpstr>
      <vt:lpstr>Task 5: Delivery Agent Performance (10 Marks)            2. Find agents whose on-time % is below 85%.</vt:lpstr>
      <vt:lpstr>Task 5: Delivery Agent Performance (10 Marks) --            3. Compare the average rating and experience (in years) of the top 5 vs bottom 5 agents using subqueries.</vt:lpstr>
      <vt:lpstr>Task 5: Delivery Agent Performance (10 Marks) --            4. Suggest training or workload balancing strategies for low-performing agents based on insights. </vt:lpstr>
      <vt:lpstr>Task 6: Shipment Tracking Analytics (10 Marks)        1. For each shipment, display the latest status (Delivered, In Transit, or Returned) along with the latest Delivery_Date. </vt:lpstr>
      <vt:lpstr>Task 6: Shipment Tracking Analytics (10 Marks) --      1. For each shipment, display the latest status (Delivered, In Transit, or Returned) along with the latest Delivery_Date. </vt:lpstr>
      <vt:lpstr>Task 6: Shipment Tracking Analytics (10 Marks) --       3. Find the most frequent delay reasons (if available in delay-related columns or flags). </vt:lpstr>
      <vt:lpstr>Task 6: Shipment Tracking Analytics (10 Marks) --       4. Identify orders with exceptionally high delay (&gt;120 hours) to investigate potential bottlenecks.</vt:lpstr>
      <vt:lpstr>Task 7: Advanced KPI Reporting (10 Marks)      Create SQL queries to calculate and summarize the following KPIs:  </vt:lpstr>
      <vt:lpstr>Task 7: Advanced KPI Reporting (10 Marks) --    Create SQL queries to calculate and summarize the following KPIs:</vt:lpstr>
      <vt:lpstr>Task 7: Advanced KPI Reporting (10 Marks) --    Create SQL queries to calculate and summarize the following KPIs:</vt:lpstr>
      <vt:lpstr>Task 7: Advanced KPI Reporting (10 Marks) --    Create SQL queries to calculate and summarize the following KPIs:</vt:lpstr>
      <vt:lpstr>Key Insights </vt:lpstr>
      <vt:lpstr>Business Recommendations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saumya jaiswal</dc:creator>
  <cp:keywords/>
  <dc:description>generated using python-pptx</dc:description>
  <cp:lastModifiedBy>saumya jaiswal</cp:lastModifiedBy>
  <cp:revision>2</cp:revision>
  <dcterms:created xsi:type="dcterms:W3CDTF">2013-01-27T09:14:16Z</dcterms:created>
  <dcterms:modified xsi:type="dcterms:W3CDTF">2025-12-09T13:25:01Z</dcterms:modified>
  <cp:category/>
</cp:coreProperties>
</file>